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60"/>
  </p:notesMasterIdLst>
  <p:sldIdLst>
    <p:sldId id="256" r:id="rId2"/>
    <p:sldId id="456" r:id="rId3"/>
    <p:sldId id="296" r:id="rId4"/>
    <p:sldId id="297" r:id="rId5"/>
    <p:sldId id="339" r:id="rId6"/>
    <p:sldId id="298" r:id="rId7"/>
    <p:sldId id="378" r:id="rId8"/>
    <p:sldId id="464" r:id="rId9"/>
    <p:sldId id="410" r:id="rId10"/>
    <p:sldId id="263" r:id="rId11"/>
    <p:sldId id="323" r:id="rId12"/>
    <p:sldId id="305" r:id="rId13"/>
    <p:sldId id="407" r:id="rId14"/>
    <p:sldId id="292" r:id="rId15"/>
    <p:sldId id="455" r:id="rId16"/>
    <p:sldId id="462" r:id="rId17"/>
    <p:sldId id="451" r:id="rId18"/>
    <p:sldId id="463" r:id="rId19"/>
    <p:sldId id="448" r:id="rId20"/>
    <p:sldId id="458" r:id="rId21"/>
    <p:sldId id="452" r:id="rId22"/>
    <p:sldId id="459" r:id="rId23"/>
    <p:sldId id="460" r:id="rId24"/>
    <p:sldId id="461" r:id="rId25"/>
    <p:sldId id="388" r:id="rId26"/>
    <p:sldId id="392" r:id="rId27"/>
    <p:sldId id="280" r:id="rId28"/>
    <p:sldId id="381" r:id="rId29"/>
    <p:sldId id="397" r:id="rId30"/>
    <p:sldId id="342" r:id="rId31"/>
    <p:sldId id="309" r:id="rId32"/>
    <p:sldId id="348" r:id="rId33"/>
    <p:sldId id="373" r:id="rId34"/>
    <p:sldId id="435" r:id="rId35"/>
    <p:sldId id="431" r:id="rId36"/>
    <p:sldId id="434" r:id="rId37"/>
    <p:sldId id="436" r:id="rId38"/>
    <p:sldId id="447" r:id="rId39"/>
    <p:sldId id="427" r:id="rId40"/>
    <p:sldId id="441" r:id="rId41"/>
    <p:sldId id="442" r:id="rId42"/>
    <p:sldId id="443" r:id="rId43"/>
    <p:sldId id="446" r:id="rId44"/>
    <p:sldId id="439" r:id="rId45"/>
    <p:sldId id="457" r:id="rId46"/>
    <p:sldId id="281" r:id="rId47"/>
    <p:sldId id="398" r:id="rId48"/>
    <p:sldId id="349" r:id="rId49"/>
    <p:sldId id="450" r:id="rId50"/>
    <p:sldId id="437" r:id="rId51"/>
    <p:sldId id="438" r:id="rId52"/>
    <p:sldId id="294" r:id="rId53"/>
    <p:sldId id="430" r:id="rId54"/>
    <p:sldId id="440" r:id="rId55"/>
    <p:sldId id="282" r:id="rId56"/>
    <p:sldId id="399" r:id="rId57"/>
    <p:sldId id="318" r:id="rId58"/>
    <p:sldId id="343" r:id="rId59"/>
    <p:sldId id="371" r:id="rId60"/>
    <p:sldId id="347" r:id="rId61"/>
    <p:sldId id="372" r:id="rId62"/>
    <p:sldId id="432" r:id="rId63"/>
    <p:sldId id="283" r:id="rId64"/>
    <p:sldId id="400" r:id="rId65"/>
    <p:sldId id="423" r:id="rId66"/>
    <p:sldId id="422" r:id="rId67"/>
    <p:sldId id="420" r:id="rId68"/>
    <p:sldId id="307" r:id="rId69"/>
    <p:sldId id="310" r:id="rId70"/>
    <p:sldId id="395" r:id="rId71"/>
    <p:sldId id="421" r:id="rId72"/>
    <p:sldId id="390" r:id="rId73"/>
    <p:sldId id="338" r:id="rId74"/>
    <p:sldId id="433" r:id="rId75"/>
    <p:sldId id="284" r:id="rId76"/>
    <p:sldId id="409" r:id="rId77"/>
    <p:sldId id="350" r:id="rId78"/>
    <p:sldId id="382" r:id="rId79"/>
    <p:sldId id="402" r:id="rId80"/>
    <p:sldId id="408" r:id="rId81"/>
    <p:sldId id="355" r:id="rId82"/>
    <p:sldId id="308" r:id="rId83"/>
    <p:sldId id="313" r:id="rId84"/>
    <p:sldId id="314" r:id="rId85"/>
    <p:sldId id="315" r:id="rId86"/>
    <p:sldId id="316" r:id="rId87"/>
    <p:sldId id="337" r:id="rId88"/>
    <p:sldId id="288" r:id="rId89"/>
    <p:sldId id="364" r:id="rId90"/>
    <p:sldId id="366" r:id="rId91"/>
    <p:sldId id="365" r:id="rId92"/>
    <p:sldId id="370" r:id="rId93"/>
    <p:sldId id="322" r:id="rId94"/>
    <p:sldId id="404" r:id="rId95"/>
    <p:sldId id="405" r:id="rId96"/>
    <p:sldId id="352" r:id="rId97"/>
    <p:sldId id="353" r:id="rId98"/>
    <p:sldId id="406" r:id="rId99"/>
    <p:sldId id="351" r:id="rId100"/>
    <p:sldId id="354" r:id="rId101"/>
    <p:sldId id="325" r:id="rId102"/>
    <p:sldId id="311" r:id="rId103"/>
    <p:sldId id="317" r:id="rId104"/>
    <p:sldId id="344" r:id="rId105"/>
    <p:sldId id="330" r:id="rId106"/>
    <p:sldId id="333" r:id="rId107"/>
    <p:sldId id="340" r:id="rId108"/>
    <p:sldId id="335" r:id="rId109"/>
    <p:sldId id="336" r:id="rId110"/>
    <p:sldId id="401" r:id="rId111"/>
    <p:sldId id="377" r:id="rId112"/>
    <p:sldId id="403" r:id="rId113"/>
    <p:sldId id="302" r:id="rId114"/>
    <p:sldId id="385" r:id="rId115"/>
    <p:sldId id="428" r:id="rId116"/>
    <p:sldId id="429" r:id="rId117"/>
    <p:sldId id="444" r:id="rId118"/>
    <p:sldId id="411" r:id="rId119"/>
    <p:sldId id="412" r:id="rId120"/>
    <p:sldId id="413" r:id="rId121"/>
    <p:sldId id="424" r:id="rId122"/>
    <p:sldId id="449" r:id="rId123"/>
    <p:sldId id="465" r:id="rId124"/>
    <p:sldId id="386" r:id="rId125"/>
    <p:sldId id="425" r:id="rId126"/>
    <p:sldId id="426" r:id="rId127"/>
    <p:sldId id="374" r:id="rId128"/>
    <p:sldId id="391" r:id="rId129"/>
    <p:sldId id="379" r:id="rId130"/>
    <p:sldId id="393" r:id="rId131"/>
    <p:sldId id="380" r:id="rId132"/>
    <p:sldId id="384" r:id="rId133"/>
    <p:sldId id="454" r:id="rId134"/>
    <p:sldId id="453" r:id="rId135"/>
    <p:sldId id="306" r:id="rId136"/>
    <p:sldId id="389" r:id="rId137"/>
    <p:sldId id="293" r:id="rId138"/>
    <p:sldId id="277" r:id="rId139"/>
    <p:sldId id="278" r:id="rId140"/>
    <p:sldId id="415" r:id="rId141"/>
    <p:sldId id="279" r:id="rId142"/>
    <p:sldId id="416" r:id="rId143"/>
    <p:sldId id="417" r:id="rId144"/>
    <p:sldId id="418" r:id="rId145"/>
    <p:sldId id="419" r:id="rId146"/>
    <p:sldId id="274" r:id="rId147"/>
    <p:sldId id="257" r:id="rId148"/>
    <p:sldId id="259" r:id="rId149"/>
    <p:sldId id="258" r:id="rId150"/>
    <p:sldId id="260" r:id="rId151"/>
    <p:sldId id="262" r:id="rId152"/>
    <p:sldId id="261" r:id="rId153"/>
    <p:sldId id="414" r:id="rId154"/>
    <p:sldId id="264" r:id="rId155"/>
    <p:sldId id="265" r:id="rId156"/>
    <p:sldId id="266" r:id="rId157"/>
    <p:sldId id="304" r:id="rId158"/>
    <p:sldId id="301" r:id="rId1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15966F95-724A-4167-93F2-FC95DBAE27A4}">
          <p14:sldIdLst>
            <p14:sldId id="256"/>
            <p14:sldId id="456"/>
          </p14:sldIdLst>
        </p14:section>
        <p14:section name="Sheffield Bionics &quot;Elevator pitch&quot;" id="{8FAC7242-60D2-4B2D-A04B-975032FC8B53}">
          <p14:sldIdLst>
            <p14:sldId id="296"/>
            <p14:sldId id="297"/>
            <p14:sldId id="339"/>
            <p14:sldId id="298"/>
            <p14:sldId id="378"/>
            <p14:sldId id="464"/>
            <p14:sldId id="410"/>
            <p14:sldId id="263"/>
            <p14:sldId id="323"/>
            <p14:sldId id="305"/>
            <p14:sldId id="407"/>
            <p14:sldId id="292"/>
          </p14:sldIdLst>
        </p14:section>
        <p14:section name="Engineering 101" id="{96821170-EC09-48A6-90F9-2615EEA046A4}">
          <p14:sldIdLst>
            <p14:sldId id="455"/>
            <p14:sldId id="462"/>
            <p14:sldId id="451"/>
            <p14:sldId id="463"/>
            <p14:sldId id="448"/>
            <p14:sldId id="458"/>
            <p14:sldId id="452"/>
            <p14:sldId id="459"/>
            <p14:sldId id="460"/>
            <p14:sldId id="461"/>
          </p14:sldIdLst>
        </p14:section>
        <p14:section name="System engineering" id="{E964EC14-4377-49E5-8ED9-67A0C9CFAC60}">
          <p14:sldIdLst>
            <p14:sldId id="388"/>
            <p14:sldId id="392"/>
          </p14:sldIdLst>
        </p14:section>
        <p14:section name="Structure team" id="{5EE385F4-6BE6-4AEC-B407-DD27C3BD84AC}">
          <p14:sldIdLst>
            <p14:sldId id="280"/>
            <p14:sldId id="381"/>
            <p14:sldId id="397"/>
            <p14:sldId id="342"/>
            <p14:sldId id="309"/>
            <p14:sldId id="348"/>
            <p14:sldId id="373"/>
            <p14:sldId id="435"/>
            <p14:sldId id="431"/>
          </p14:sldIdLst>
        </p14:section>
        <p14:section name="Design team" id="{8D7103A7-662A-497E-842B-C74C7228D839}">
          <p14:sldIdLst>
            <p14:sldId id="434"/>
            <p14:sldId id="436"/>
            <p14:sldId id="447"/>
            <p14:sldId id="427"/>
            <p14:sldId id="441"/>
            <p14:sldId id="442"/>
            <p14:sldId id="443"/>
            <p14:sldId id="446"/>
            <p14:sldId id="439"/>
            <p14:sldId id="457"/>
          </p14:sldIdLst>
        </p14:section>
        <p14:section name="Electronics team" id="{828ED830-2102-4686-861A-E147D1946A4F}">
          <p14:sldIdLst>
            <p14:sldId id="281"/>
            <p14:sldId id="398"/>
            <p14:sldId id="349"/>
            <p14:sldId id="450"/>
            <p14:sldId id="437"/>
            <p14:sldId id="438"/>
            <p14:sldId id="294"/>
            <p14:sldId id="430"/>
            <p14:sldId id="440"/>
          </p14:sldIdLst>
        </p14:section>
        <p14:section name="Firmware team" id="{D08C2BE4-B81F-4141-A497-89A2ADD6632D}">
          <p14:sldIdLst>
            <p14:sldId id="282"/>
            <p14:sldId id="399"/>
            <p14:sldId id="318"/>
            <p14:sldId id="343"/>
            <p14:sldId id="371"/>
            <p14:sldId id="347"/>
            <p14:sldId id="372"/>
            <p14:sldId id="432"/>
          </p14:sldIdLst>
        </p14:section>
        <p14:section name="SDK team" id="{BE759163-C65E-4022-880E-387A9CF36F49}">
          <p14:sldIdLst>
            <p14:sldId id="283"/>
            <p14:sldId id="400"/>
            <p14:sldId id="423"/>
            <p14:sldId id="422"/>
            <p14:sldId id="420"/>
            <p14:sldId id="307"/>
            <p14:sldId id="310"/>
            <p14:sldId id="395"/>
            <p14:sldId id="421"/>
            <p14:sldId id="390"/>
            <p14:sldId id="338"/>
            <p14:sldId id="433"/>
          </p14:sldIdLst>
        </p14:section>
        <p14:section name="User Interface team" id="{780F214F-9692-4ACB-B47D-796E737FF3DA}">
          <p14:sldIdLst>
            <p14:sldId id="284"/>
            <p14:sldId id="409"/>
            <p14:sldId id="350"/>
          </p14:sldIdLst>
        </p14:section>
        <p14:section name="Self contained projects" id="{917D674B-9638-43E2-B05E-93B9837921EA}">
          <p14:sldIdLst>
            <p14:sldId id="382"/>
            <p14:sldId id="402"/>
            <p14:sldId id="408"/>
          </p14:sldIdLst>
        </p14:section>
        <p14:section name="Control systems" id="{CD47AFCD-C399-4C03-85E3-6ED828F3B0EA}">
          <p14:sldIdLst>
            <p14:sldId id="355"/>
          </p14:sldIdLst>
        </p14:section>
        <p14:section name="Quality management" id="{6D431095-2EA8-4416-AE20-B9F7F77BEFC1}">
          <p14:sldIdLst>
            <p14:sldId id="308"/>
            <p14:sldId id="313"/>
            <p14:sldId id="314"/>
            <p14:sldId id="315"/>
            <p14:sldId id="316"/>
            <p14:sldId id="337"/>
          </p14:sldIdLst>
        </p14:section>
        <p14:section name="Development &amp; opportunities" id="{9D11287D-A811-4CD8-BAC5-0E3CB6241175}">
          <p14:sldIdLst>
            <p14:sldId id="288"/>
            <p14:sldId id="364"/>
            <p14:sldId id="366"/>
            <p14:sldId id="365"/>
            <p14:sldId id="370"/>
            <p14:sldId id="322"/>
            <p14:sldId id="404"/>
            <p14:sldId id="405"/>
          </p14:sldIdLst>
        </p14:section>
        <p14:section name="Marketing and promotion" id="{8A8C7D0A-CD9D-42C9-89B2-08AA10904F3C}">
          <p14:sldIdLst>
            <p14:sldId id="352"/>
            <p14:sldId id="353"/>
          </p14:sldIdLst>
        </p14:section>
        <p14:section name="Health and safety" id="{40601250-9AE0-4C30-8068-6EBEFE01CE08}">
          <p14:sldIdLst>
            <p14:sldId id="406"/>
            <p14:sldId id="351"/>
          </p14:sldIdLst>
        </p14:section>
        <p14:section name="Finance" id="{D9348093-8E1F-45E2-BA7E-DAD814577D18}">
          <p14:sldIdLst>
            <p14:sldId id="354"/>
          </p14:sldIdLst>
        </p14:section>
        <p14:section name="Colaborations" id="{ED19DD49-A406-48DE-A35E-23E3FAAA24FB}">
          <p14:sldIdLst>
            <p14:sldId id="325"/>
            <p14:sldId id="311"/>
            <p14:sldId id="317"/>
            <p14:sldId id="344"/>
          </p14:sldIdLst>
        </p14:section>
        <p14:section name="Acedemic input" id="{0C6435E3-3D4D-4B33-B5F0-CCCDD3773377}">
          <p14:sldIdLst>
            <p14:sldId id="330"/>
            <p14:sldId id="333"/>
            <p14:sldId id="340"/>
            <p14:sldId id="335"/>
            <p14:sldId id="336"/>
            <p14:sldId id="401"/>
            <p14:sldId id="377"/>
            <p14:sldId id="403"/>
            <p14:sldId id="302"/>
            <p14:sldId id="385"/>
            <p14:sldId id="428"/>
            <p14:sldId id="429"/>
            <p14:sldId id="444"/>
          </p14:sldIdLst>
        </p14:section>
        <p14:section name="Industrial input" id="{9C5ED5A0-DEFA-427C-BF9B-BFE93AD3EA0C}">
          <p14:sldIdLst>
            <p14:sldId id="411"/>
            <p14:sldId id="412"/>
            <p14:sldId id="413"/>
            <p14:sldId id="424"/>
            <p14:sldId id="449"/>
          </p14:sldIdLst>
        </p14:section>
        <p14:section name="Amputees" id="{E46F2BB0-A4C7-48C2-8A11-7D31B06910BC}">
          <p14:sldIdLst>
            <p14:sldId id="465"/>
          </p14:sldIdLst>
        </p14:section>
        <p14:section name="Lets start a business" id="{4875C265-C440-464D-A848-1232ACA2723C}">
          <p14:sldIdLst>
            <p14:sldId id="386"/>
            <p14:sldId id="425"/>
            <p14:sldId id="426"/>
            <p14:sldId id="374"/>
            <p14:sldId id="391"/>
            <p14:sldId id="379"/>
            <p14:sldId id="393"/>
            <p14:sldId id="380"/>
            <p14:sldId id="384"/>
            <p14:sldId id="454"/>
            <p14:sldId id="453"/>
          </p14:sldIdLst>
        </p14:section>
        <p14:section name="Self improvement" id="{073D20C5-A015-4747-B552-3368AB47C8E3}">
          <p14:sldIdLst>
            <p14:sldId id="306"/>
            <p14:sldId id="389"/>
            <p14:sldId id="293"/>
          </p14:sldIdLst>
        </p14:section>
        <p14:section name="CYBATHLON" id="{A9C6BCF4-0EB0-48C7-ABCB-8354257FEFB6}">
          <p14:sldIdLst>
            <p14:sldId id="277"/>
            <p14:sldId id="278"/>
            <p14:sldId id="415"/>
            <p14:sldId id="279"/>
            <p14:sldId id="416"/>
            <p14:sldId id="417"/>
            <p14:sldId id="418"/>
            <p14:sldId id="419"/>
          </p14:sldIdLst>
        </p14:section>
        <p14:section name="Arm race" id="{66C7DD45-07DC-4A64-9FDD-A89A4ACD96D8}">
          <p14:sldIdLst>
            <p14:sldId id="274"/>
            <p14:sldId id="257"/>
            <p14:sldId id="259"/>
            <p14:sldId id="258"/>
            <p14:sldId id="260"/>
            <p14:sldId id="262"/>
            <p14:sldId id="261"/>
            <p14:sldId id="414"/>
            <p14:sldId id="264"/>
            <p14:sldId id="265"/>
            <p14:sldId id="266"/>
            <p14:sldId id="304"/>
          </p14:sldIdLst>
        </p14:section>
        <p14:section name="Other" id="{3F554920-D470-4073-862B-09151B6137E4}">
          <p14:sldIdLst>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B7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1771" autoAdjust="0"/>
  </p:normalViewPr>
  <p:slideViewPr>
    <p:cSldViewPr snapToGrid="0">
      <p:cViewPr varScale="1">
        <p:scale>
          <a:sx n="79" d="100"/>
          <a:sy n="79" d="100"/>
        </p:scale>
        <p:origin x="81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Hours spent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Hours spent</c:v>
                </c:pt>
              </c:strCache>
            </c:strRef>
          </c:tx>
          <c:dPt>
            <c:idx val="0"/>
            <c:bubble3D val="0"/>
            <c:spPr>
              <a:gradFill rotWithShape="1">
                <a:gsLst>
                  <a:gs pos="0">
                    <a:schemeClr val="accent1"/>
                  </a:gs>
                  <a:gs pos="90000">
                    <a:schemeClr val="accent1">
                      <a:shade val="100000"/>
                      <a:satMod val="105000"/>
                    </a:schemeClr>
                  </a:gs>
                  <a:gs pos="100000">
                    <a:schemeClr val="accent1">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1-ED7B-424E-A6B1-4830B2FFCF4F}"/>
              </c:ext>
            </c:extLst>
          </c:dPt>
          <c:dPt>
            <c:idx val="1"/>
            <c:bubble3D val="0"/>
            <c:spPr>
              <a:gradFill rotWithShape="1">
                <a:gsLst>
                  <a:gs pos="0">
                    <a:schemeClr val="accent2"/>
                  </a:gs>
                  <a:gs pos="90000">
                    <a:schemeClr val="accent2">
                      <a:shade val="100000"/>
                      <a:satMod val="105000"/>
                    </a:schemeClr>
                  </a:gs>
                  <a:gs pos="100000">
                    <a:schemeClr val="accent2">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3-ED7B-424E-A6B1-4830B2FFCF4F}"/>
              </c:ext>
            </c:extLst>
          </c:dPt>
          <c:dPt>
            <c:idx val="2"/>
            <c:bubble3D val="0"/>
            <c:spPr>
              <a:gradFill rotWithShape="1">
                <a:gsLst>
                  <a:gs pos="0">
                    <a:schemeClr val="accent3"/>
                  </a:gs>
                  <a:gs pos="90000">
                    <a:schemeClr val="accent3">
                      <a:shade val="100000"/>
                      <a:satMod val="105000"/>
                    </a:schemeClr>
                  </a:gs>
                  <a:gs pos="100000">
                    <a:schemeClr val="accent3">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5-ED7B-424E-A6B1-4830B2FFCF4F}"/>
              </c:ext>
            </c:extLst>
          </c:dPt>
          <c:dPt>
            <c:idx val="3"/>
            <c:bubble3D val="0"/>
            <c:spPr>
              <a:gradFill rotWithShape="1">
                <a:gsLst>
                  <a:gs pos="0">
                    <a:schemeClr val="accent4"/>
                  </a:gs>
                  <a:gs pos="90000">
                    <a:schemeClr val="accent4">
                      <a:shade val="100000"/>
                      <a:satMod val="105000"/>
                    </a:schemeClr>
                  </a:gs>
                  <a:gs pos="100000">
                    <a:schemeClr val="accent4">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7-ED7B-424E-A6B1-4830B2FFCF4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Mechanical </c:v>
                </c:pt>
                <c:pt idx="1">
                  <c:v>Electrical</c:v>
                </c:pt>
                <c:pt idx="2">
                  <c:v>Software</c:v>
                </c:pt>
                <c:pt idx="3">
                  <c:v>Algorithms</c:v>
                </c:pt>
              </c:strCache>
            </c:strRef>
          </c:cat>
          <c:val>
            <c:numRef>
              <c:f>Sheet1!$B$2:$B$5</c:f>
              <c:numCache>
                <c:formatCode>General</c:formatCode>
                <c:ptCount val="4"/>
                <c:pt idx="0">
                  <c:v>5</c:v>
                </c:pt>
                <c:pt idx="1">
                  <c:v>20</c:v>
                </c:pt>
                <c:pt idx="2">
                  <c:v>5</c:v>
                </c:pt>
                <c:pt idx="3">
                  <c:v>50</c:v>
                </c:pt>
              </c:numCache>
            </c:numRef>
          </c:val>
          <c:extLst>
            <c:ext xmlns:c16="http://schemas.microsoft.com/office/drawing/2014/chart" uri="{C3380CC4-5D6E-409C-BE32-E72D297353CC}">
              <c16:uniqueId val="{00000008-ED7B-424E-A6B1-4830B2FFCF4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Hours spent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Hours spent</c:v>
                </c:pt>
              </c:strCache>
            </c:strRef>
          </c:tx>
          <c:dPt>
            <c:idx val="0"/>
            <c:bubble3D val="0"/>
            <c:spPr>
              <a:gradFill rotWithShape="1">
                <a:gsLst>
                  <a:gs pos="0">
                    <a:schemeClr val="accent1"/>
                  </a:gs>
                  <a:gs pos="90000">
                    <a:schemeClr val="accent1">
                      <a:shade val="100000"/>
                      <a:satMod val="105000"/>
                    </a:schemeClr>
                  </a:gs>
                  <a:gs pos="100000">
                    <a:schemeClr val="accent1">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1-CF57-48FB-B496-B258E5CA61AC}"/>
              </c:ext>
            </c:extLst>
          </c:dPt>
          <c:dPt>
            <c:idx val="1"/>
            <c:bubble3D val="0"/>
            <c:spPr>
              <a:gradFill rotWithShape="1">
                <a:gsLst>
                  <a:gs pos="0">
                    <a:schemeClr val="accent2"/>
                  </a:gs>
                  <a:gs pos="90000">
                    <a:schemeClr val="accent2">
                      <a:shade val="100000"/>
                      <a:satMod val="105000"/>
                    </a:schemeClr>
                  </a:gs>
                  <a:gs pos="100000">
                    <a:schemeClr val="accent2">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3-CF57-48FB-B496-B258E5CA61AC}"/>
              </c:ext>
            </c:extLst>
          </c:dPt>
          <c:dPt>
            <c:idx val="2"/>
            <c:bubble3D val="0"/>
            <c:spPr>
              <a:gradFill rotWithShape="1">
                <a:gsLst>
                  <a:gs pos="0">
                    <a:schemeClr val="accent3"/>
                  </a:gs>
                  <a:gs pos="90000">
                    <a:schemeClr val="accent3">
                      <a:shade val="100000"/>
                      <a:satMod val="105000"/>
                    </a:schemeClr>
                  </a:gs>
                  <a:gs pos="100000">
                    <a:schemeClr val="accent3">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5-CF57-48FB-B496-B258E5CA61AC}"/>
              </c:ext>
            </c:extLst>
          </c:dPt>
          <c:dPt>
            <c:idx val="3"/>
            <c:bubble3D val="0"/>
            <c:spPr>
              <a:gradFill rotWithShape="1">
                <a:gsLst>
                  <a:gs pos="0">
                    <a:schemeClr val="accent4"/>
                  </a:gs>
                  <a:gs pos="90000">
                    <a:schemeClr val="accent4">
                      <a:shade val="100000"/>
                      <a:satMod val="105000"/>
                    </a:schemeClr>
                  </a:gs>
                  <a:gs pos="100000">
                    <a:schemeClr val="accent4">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7-CF57-48FB-B496-B258E5CA61A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Mechanical </c:v>
                </c:pt>
                <c:pt idx="1">
                  <c:v>Electrical</c:v>
                </c:pt>
                <c:pt idx="2">
                  <c:v>Software</c:v>
                </c:pt>
                <c:pt idx="3">
                  <c:v>Algorithms</c:v>
                </c:pt>
              </c:strCache>
            </c:strRef>
          </c:cat>
          <c:val>
            <c:numRef>
              <c:f>Sheet1!$B$2:$B$5</c:f>
              <c:numCache>
                <c:formatCode>General</c:formatCode>
                <c:ptCount val="4"/>
                <c:pt idx="0">
                  <c:v>35</c:v>
                </c:pt>
                <c:pt idx="1">
                  <c:v>20</c:v>
                </c:pt>
                <c:pt idx="2">
                  <c:v>20</c:v>
                </c:pt>
                <c:pt idx="3">
                  <c:v>20</c:v>
                </c:pt>
              </c:numCache>
            </c:numRef>
          </c:val>
          <c:extLst>
            <c:ext xmlns:c16="http://schemas.microsoft.com/office/drawing/2014/chart" uri="{C3380CC4-5D6E-409C-BE32-E72D297353CC}">
              <c16:uniqueId val="{00000000-5687-4054-A4F1-EF0E2E70C61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34AE68-2BED-43FF-A1A3-C2BF9D5E66C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GB"/>
        </a:p>
      </dgm:t>
    </dgm:pt>
    <dgm:pt modelId="{D81F2DF9-4FF2-4B95-8EE7-97ED4DA9512A}">
      <dgm:prSet phldrT="[Text]"/>
      <dgm:spPr/>
      <dgm:t>
        <a:bodyPr/>
        <a:lstStyle/>
        <a:p>
          <a:r>
            <a:rPr lang="en-US" b="1" dirty="0"/>
            <a:t>Following by example. </a:t>
          </a:r>
          <a:endParaRPr lang="en-GB" dirty="0"/>
        </a:p>
      </dgm:t>
    </dgm:pt>
    <dgm:pt modelId="{91E9DE79-0926-4A07-A312-47FF826FFCB0}" type="parTrans" cxnId="{032BFE84-F796-4F9F-AC08-0452F3C56903}">
      <dgm:prSet/>
      <dgm:spPr/>
      <dgm:t>
        <a:bodyPr/>
        <a:lstStyle/>
        <a:p>
          <a:endParaRPr lang="en-GB"/>
        </a:p>
      </dgm:t>
    </dgm:pt>
    <dgm:pt modelId="{9324AAA9-3F20-467B-A9AA-458B3009EBDE}" type="sibTrans" cxnId="{032BFE84-F796-4F9F-AC08-0452F3C56903}">
      <dgm:prSet/>
      <dgm:spPr/>
      <dgm:t>
        <a:bodyPr/>
        <a:lstStyle/>
        <a:p>
          <a:endParaRPr lang="en-GB"/>
        </a:p>
      </dgm:t>
    </dgm:pt>
    <dgm:pt modelId="{3237AAB5-BCED-4C5A-B5DB-73218AC67EEC}">
      <dgm:prSet/>
      <dgm:spPr/>
      <dgm:t>
        <a:bodyPr/>
        <a:lstStyle/>
        <a:p>
          <a:r>
            <a:rPr lang="en-US" b="1" dirty="0"/>
            <a:t>Inclusions.</a:t>
          </a:r>
          <a:r>
            <a:rPr lang="en-US" dirty="0"/>
            <a:t> </a:t>
          </a:r>
          <a:endParaRPr lang="en-US" b="1" dirty="0"/>
        </a:p>
      </dgm:t>
    </dgm:pt>
    <dgm:pt modelId="{0F0C2489-68C3-4C7F-9328-EE08525574B2}" type="parTrans" cxnId="{A1B8C5BA-C8A7-4D9D-AEA7-19EA3EB91138}">
      <dgm:prSet/>
      <dgm:spPr/>
      <dgm:t>
        <a:bodyPr/>
        <a:lstStyle/>
        <a:p>
          <a:endParaRPr lang="en-GB"/>
        </a:p>
      </dgm:t>
    </dgm:pt>
    <dgm:pt modelId="{24D45647-84AD-436E-96EF-86BA517FACB4}" type="sibTrans" cxnId="{A1B8C5BA-C8A7-4D9D-AEA7-19EA3EB91138}">
      <dgm:prSet/>
      <dgm:spPr/>
      <dgm:t>
        <a:bodyPr/>
        <a:lstStyle/>
        <a:p>
          <a:endParaRPr lang="en-GB"/>
        </a:p>
      </dgm:t>
    </dgm:pt>
    <dgm:pt modelId="{2A456CA0-C26A-4F7B-A403-700EB9CF0A27}">
      <dgm:prSet/>
      <dgm:spPr/>
      <dgm:t>
        <a:bodyPr/>
        <a:lstStyle/>
        <a:p>
          <a:r>
            <a:rPr lang="en-US" b="1" dirty="0"/>
            <a:t>Big picture understanding</a:t>
          </a:r>
          <a:r>
            <a:rPr lang="en-US" dirty="0"/>
            <a:t>. </a:t>
          </a:r>
        </a:p>
      </dgm:t>
    </dgm:pt>
    <dgm:pt modelId="{A787AF55-9CD5-40E8-ABB9-9140240F4BBB}" type="parTrans" cxnId="{EA4B1878-093F-46D5-A95E-59388274E149}">
      <dgm:prSet/>
      <dgm:spPr/>
      <dgm:t>
        <a:bodyPr/>
        <a:lstStyle/>
        <a:p>
          <a:endParaRPr lang="en-GB"/>
        </a:p>
      </dgm:t>
    </dgm:pt>
    <dgm:pt modelId="{AAA32EF8-D3FB-4EF2-871C-CBC90A49C1BB}" type="sibTrans" cxnId="{EA4B1878-093F-46D5-A95E-59388274E149}">
      <dgm:prSet/>
      <dgm:spPr/>
      <dgm:t>
        <a:bodyPr/>
        <a:lstStyle/>
        <a:p>
          <a:endParaRPr lang="en-GB"/>
        </a:p>
      </dgm:t>
    </dgm:pt>
    <dgm:pt modelId="{1DF6475D-D4AB-4563-A3FC-2C6DF72DE2AB}">
      <dgm:prSet/>
      <dgm:spPr/>
      <dgm:t>
        <a:bodyPr/>
        <a:lstStyle/>
        <a:p>
          <a:r>
            <a:rPr lang="en-US" b="1" dirty="0"/>
            <a:t>Collaboration. </a:t>
          </a:r>
          <a:endParaRPr lang="en-US" dirty="0"/>
        </a:p>
      </dgm:t>
    </dgm:pt>
    <dgm:pt modelId="{631745FA-352E-48A8-A14E-9D296A8BA06F}" type="parTrans" cxnId="{2FF55448-EA77-49FB-A8E6-AB7C0B02C5C7}">
      <dgm:prSet/>
      <dgm:spPr/>
      <dgm:t>
        <a:bodyPr/>
        <a:lstStyle/>
        <a:p>
          <a:endParaRPr lang="en-GB"/>
        </a:p>
      </dgm:t>
    </dgm:pt>
    <dgm:pt modelId="{91D4B69E-35C3-4B1C-BBA2-06793E08047C}" type="sibTrans" cxnId="{2FF55448-EA77-49FB-A8E6-AB7C0B02C5C7}">
      <dgm:prSet/>
      <dgm:spPr/>
      <dgm:t>
        <a:bodyPr/>
        <a:lstStyle/>
        <a:p>
          <a:endParaRPr lang="en-GB"/>
        </a:p>
      </dgm:t>
    </dgm:pt>
    <dgm:pt modelId="{E98E816F-0012-4A41-A0D0-C50AD2DDF90E}">
      <dgm:prSet/>
      <dgm:spPr/>
      <dgm:t>
        <a:bodyPr/>
        <a:lstStyle/>
        <a:p>
          <a:r>
            <a:rPr lang="en-US" b="1" dirty="0"/>
            <a:t>Competition. </a:t>
          </a:r>
          <a:endParaRPr lang="en-US" dirty="0"/>
        </a:p>
      </dgm:t>
    </dgm:pt>
    <dgm:pt modelId="{264982EC-107C-4E77-8ED5-3AE785CDA2FA}" type="parTrans" cxnId="{BF4569CD-AE9F-4DF5-A34C-516599CFAB07}">
      <dgm:prSet/>
      <dgm:spPr/>
      <dgm:t>
        <a:bodyPr/>
        <a:lstStyle/>
        <a:p>
          <a:endParaRPr lang="en-GB"/>
        </a:p>
      </dgm:t>
    </dgm:pt>
    <dgm:pt modelId="{CCAAF2FC-6CD1-4CCF-BD15-77418885B4FE}" type="sibTrans" cxnId="{BF4569CD-AE9F-4DF5-A34C-516599CFAB07}">
      <dgm:prSet/>
      <dgm:spPr/>
      <dgm:t>
        <a:bodyPr/>
        <a:lstStyle/>
        <a:p>
          <a:endParaRPr lang="en-GB"/>
        </a:p>
      </dgm:t>
    </dgm:pt>
    <dgm:pt modelId="{8E987184-C8FC-4348-AC3D-570FAAEB2554}">
      <dgm:prSet phldrT="[Text]"/>
      <dgm:spPr/>
      <dgm:t>
        <a:bodyPr/>
        <a:lstStyle/>
        <a:p>
          <a:r>
            <a:rPr lang="en-US"/>
            <a:t>We believe the best way to learn is to imitate those with more experience than us. </a:t>
          </a:r>
          <a:r>
            <a:rPr lang="en-US" dirty="0"/>
            <a:t>We want to build like industry, and run like a business</a:t>
          </a:r>
          <a:endParaRPr lang="en-GB" dirty="0"/>
        </a:p>
      </dgm:t>
    </dgm:pt>
    <dgm:pt modelId="{FEFFF450-F10D-4D10-BD76-3931F654F89E}" type="parTrans" cxnId="{42FCC0AA-4AFD-41A9-A539-CD9FBAF549D2}">
      <dgm:prSet/>
      <dgm:spPr/>
      <dgm:t>
        <a:bodyPr/>
        <a:lstStyle/>
        <a:p>
          <a:endParaRPr lang="en-GB"/>
        </a:p>
      </dgm:t>
    </dgm:pt>
    <dgm:pt modelId="{9CE8FF21-5150-4F04-A1BB-CA73E6DB83FF}" type="sibTrans" cxnId="{42FCC0AA-4AFD-41A9-A539-CD9FBAF549D2}">
      <dgm:prSet/>
      <dgm:spPr/>
      <dgm:t>
        <a:bodyPr/>
        <a:lstStyle/>
        <a:p>
          <a:endParaRPr lang="en-GB"/>
        </a:p>
      </dgm:t>
    </dgm:pt>
    <dgm:pt modelId="{C7DEB040-0463-4E7E-BFBB-05874EE26917}">
      <dgm:prSet/>
      <dgm:spPr/>
      <dgm:t>
        <a:bodyPr/>
        <a:lstStyle/>
        <a:p>
          <a:r>
            <a:rPr lang="en-US"/>
            <a:t>We </a:t>
          </a:r>
          <a:r>
            <a:rPr lang="en-US" dirty="0"/>
            <a:t>do not leave anyone behind. If someone needs help, we offer it.</a:t>
          </a:r>
          <a:endParaRPr lang="en-US" b="1" dirty="0"/>
        </a:p>
      </dgm:t>
    </dgm:pt>
    <dgm:pt modelId="{81B06C7C-364E-44AF-BDBB-71C103A51D59}" type="parTrans" cxnId="{7F7E4824-E5B6-462B-B9D7-236658CC9EF4}">
      <dgm:prSet/>
      <dgm:spPr/>
      <dgm:t>
        <a:bodyPr/>
        <a:lstStyle/>
        <a:p>
          <a:endParaRPr lang="en-GB"/>
        </a:p>
      </dgm:t>
    </dgm:pt>
    <dgm:pt modelId="{A8961A06-59E5-4D70-9B5F-718D9E3794F6}" type="sibTrans" cxnId="{7F7E4824-E5B6-462B-B9D7-236658CC9EF4}">
      <dgm:prSet/>
      <dgm:spPr/>
      <dgm:t>
        <a:bodyPr/>
        <a:lstStyle/>
        <a:p>
          <a:endParaRPr lang="en-GB"/>
        </a:p>
      </dgm:t>
    </dgm:pt>
    <dgm:pt modelId="{BD778DE8-98CD-47F5-8190-859A181D86AB}">
      <dgm:prSet/>
      <dgm:spPr/>
      <dgm:t>
        <a:bodyPr/>
        <a:lstStyle/>
        <a:p>
          <a:r>
            <a:rPr lang="en-US"/>
            <a:t>We </a:t>
          </a:r>
          <a:r>
            <a:rPr lang="en-US" dirty="0"/>
            <a:t>believe that it is important that every member of the team should understand how they fit into the </a:t>
          </a:r>
          <a:r>
            <a:rPr lang="en-US" dirty="0" err="1"/>
            <a:t>the</a:t>
          </a:r>
          <a:r>
            <a:rPr lang="en-US" dirty="0"/>
            <a:t> whole.</a:t>
          </a:r>
        </a:p>
      </dgm:t>
    </dgm:pt>
    <dgm:pt modelId="{99C1FD30-A3E5-4EAE-AE1D-C120A7059680}" type="parTrans" cxnId="{2421F653-F3DC-4FB7-88F9-3AADB04D7F0E}">
      <dgm:prSet/>
      <dgm:spPr/>
      <dgm:t>
        <a:bodyPr/>
        <a:lstStyle/>
        <a:p>
          <a:endParaRPr lang="en-GB"/>
        </a:p>
      </dgm:t>
    </dgm:pt>
    <dgm:pt modelId="{AFF15E15-3BF4-4F56-A046-D32851FB0674}" type="sibTrans" cxnId="{2421F653-F3DC-4FB7-88F9-3AADB04D7F0E}">
      <dgm:prSet/>
      <dgm:spPr/>
      <dgm:t>
        <a:bodyPr/>
        <a:lstStyle/>
        <a:p>
          <a:endParaRPr lang="en-GB"/>
        </a:p>
      </dgm:t>
    </dgm:pt>
    <dgm:pt modelId="{0BED48E4-6416-471C-AEF5-BDEAE7D23A73}">
      <dgm:prSet/>
      <dgm:spPr/>
      <dgm:t>
        <a:bodyPr/>
        <a:lstStyle/>
        <a:p>
          <a:r>
            <a:rPr lang="en-US"/>
            <a:t>We </a:t>
          </a:r>
          <a:r>
            <a:rPr lang="en-US" dirty="0"/>
            <a:t>believe that 1 + 1 can equal 3 </a:t>
          </a:r>
        </a:p>
      </dgm:t>
    </dgm:pt>
    <dgm:pt modelId="{BC360C04-495E-43EB-B3C7-8C69D903F777}" type="parTrans" cxnId="{297D3D6B-30B4-4037-B9F1-7AE5BFC545C6}">
      <dgm:prSet/>
      <dgm:spPr/>
      <dgm:t>
        <a:bodyPr/>
        <a:lstStyle/>
        <a:p>
          <a:endParaRPr lang="en-GB"/>
        </a:p>
      </dgm:t>
    </dgm:pt>
    <dgm:pt modelId="{0F5740C9-39F7-4617-8EDC-6C388AD6A546}" type="sibTrans" cxnId="{297D3D6B-30B4-4037-B9F1-7AE5BFC545C6}">
      <dgm:prSet/>
      <dgm:spPr/>
      <dgm:t>
        <a:bodyPr/>
        <a:lstStyle/>
        <a:p>
          <a:endParaRPr lang="en-GB"/>
        </a:p>
      </dgm:t>
    </dgm:pt>
    <dgm:pt modelId="{EBCB6D31-88B1-4716-B978-888833F67CD2}">
      <dgm:prSet/>
      <dgm:spPr/>
      <dgm:t>
        <a:bodyPr/>
        <a:lstStyle/>
        <a:p>
          <a:r>
            <a:rPr lang="en-US"/>
            <a:t>We </a:t>
          </a:r>
          <a:r>
            <a:rPr lang="en-US" dirty="0"/>
            <a:t>believe that competition is the best way to motivate action. </a:t>
          </a:r>
        </a:p>
      </dgm:t>
    </dgm:pt>
    <dgm:pt modelId="{474ED2E0-D4C8-4848-BDB8-CC170117456E}" type="parTrans" cxnId="{268EC88E-894C-48B0-BB64-7EC797386980}">
      <dgm:prSet/>
      <dgm:spPr/>
      <dgm:t>
        <a:bodyPr/>
        <a:lstStyle/>
        <a:p>
          <a:endParaRPr lang="en-GB"/>
        </a:p>
      </dgm:t>
    </dgm:pt>
    <dgm:pt modelId="{34B15514-F49F-44F0-AF35-DA61D965D360}" type="sibTrans" cxnId="{268EC88E-894C-48B0-BB64-7EC797386980}">
      <dgm:prSet/>
      <dgm:spPr/>
      <dgm:t>
        <a:bodyPr/>
        <a:lstStyle/>
        <a:p>
          <a:endParaRPr lang="en-GB"/>
        </a:p>
      </dgm:t>
    </dgm:pt>
    <dgm:pt modelId="{F360D276-F678-4A7C-8A2C-8640D55DF75F}" type="pres">
      <dgm:prSet presAssocID="{0234AE68-2BED-43FF-A1A3-C2BF9D5E66CA}" presName="Name0" presStyleCnt="0">
        <dgm:presLayoutVars>
          <dgm:dir/>
          <dgm:animLvl val="lvl"/>
          <dgm:resizeHandles/>
        </dgm:presLayoutVars>
      </dgm:prSet>
      <dgm:spPr/>
    </dgm:pt>
    <dgm:pt modelId="{4F86756F-D6B7-43F7-938B-9511CA6DC196}" type="pres">
      <dgm:prSet presAssocID="{D81F2DF9-4FF2-4B95-8EE7-97ED4DA9512A}" presName="linNode" presStyleCnt="0"/>
      <dgm:spPr/>
    </dgm:pt>
    <dgm:pt modelId="{E4A0A2B0-7A63-4871-B7B5-828BEE2CA4B8}" type="pres">
      <dgm:prSet presAssocID="{D81F2DF9-4FF2-4B95-8EE7-97ED4DA9512A}" presName="parentShp" presStyleLbl="node1" presStyleIdx="0" presStyleCnt="5">
        <dgm:presLayoutVars>
          <dgm:bulletEnabled val="1"/>
        </dgm:presLayoutVars>
      </dgm:prSet>
      <dgm:spPr/>
    </dgm:pt>
    <dgm:pt modelId="{F1D0EF5C-9822-4816-ADBA-6844208D42DC}" type="pres">
      <dgm:prSet presAssocID="{D81F2DF9-4FF2-4B95-8EE7-97ED4DA9512A}" presName="childShp" presStyleLbl="bgAccFollowNode1" presStyleIdx="0" presStyleCnt="5">
        <dgm:presLayoutVars>
          <dgm:bulletEnabled val="1"/>
        </dgm:presLayoutVars>
      </dgm:prSet>
      <dgm:spPr/>
    </dgm:pt>
    <dgm:pt modelId="{9074B13D-7E88-4ADD-80C1-BF431E624135}" type="pres">
      <dgm:prSet presAssocID="{9324AAA9-3F20-467B-A9AA-458B3009EBDE}" presName="spacing" presStyleCnt="0"/>
      <dgm:spPr/>
    </dgm:pt>
    <dgm:pt modelId="{E4E01977-4A7D-4166-853C-20B31EEB52C5}" type="pres">
      <dgm:prSet presAssocID="{3237AAB5-BCED-4C5A-B5DB-73218AC67EEC}" presName="linNode" presStyleCnt="0"/>
      <dgm:spPr/>
    </dgm:pt>
    <dgm:pt modelId="{9F41AE46-F2C2-4D37-941D-7FF2E284D392}" type="pres">
      <dgm:prSet presAssocID="{3237AAB5-BCED-4C5A-B5DB-73218AC67EEC}" presName="parentShp" presStyleLbl="node1" presStyleIdx="1" presStyleCnt="5">
        <dgm:presLayoutVars>
          <dgm:bulletEnabled val="1"/>
        </dgm:presLayoutVars>
      </dgm:prSet>
      <dgm:spPr/>
    </dgm:pt>
    <dgm:pt modelId="{1EBB006A-7473-40C4-A9E7-A18E3FF15333}" type="pres">
      <dgm:prSet presAssocID="{3237AAB5-BCED-4C5A-B5DB-73218AC67EEC}" presName="childShp" presStyleLbl="bgAccFollowNode1" presStyleIdx="1" presStyleCnt="5">
        <dgm:presLayoutVars>
          <dgm:bulletEnabled val="1"/>
        </dgm:presLayoutVars>
      </dgm:prSet>
      <dgm:spPr/>
    </dgm:pt>
    <dgm:pt modelId="{C36A2AF4-5E58-4AD9-815F-E368A8F92391}" type="pres">
      <dgm:prSet presAssocID="{24D45647-84AD-436E-96EF-86BA517FACB4}" presName="spacing" presStyleCnt="0"/>
      <dgm:spPr/>
    </dgm:pt>
    <dgm:pt modelId="{166F03BC-A27A-43A3-A32C-4BF2D001E47D}" type="pres">
      <dgm:prSet presAssocID="{2A456CA0-C26A-4F7B-A403-700EB9CF0A27}" presName="linNode" presStyleCnt="0"/>
      <dgm:spPr/>
    </dgm:pt>
    <dgm:pt modelId="{71A617D1-2410-4812-91BC-C2E405B205EF}" type="pres">
      <dgm:prSet presAssocID="{2A456CA0-C26A-4F7B-A403-700EB9CF0A27}" presName="parentShp" presStyleLbl="node1" presStyleIdx="2" presStyleCnt="5">
        <dgm:presLayoutVars>
          <dgm:bulletEnabled val="1"/>
        </dgm:presLayoutVars>
      </dgm:prSet>
      <dgm:spPr/>
    </dgm:pt>
    <dgm:pt modelId="{2DD95FB6-DA3B-434D-9785-3331ECEF6AC7}" type="pres">
      <dgm:prSet presAssocID="{2A456CA0-C26A-4F7B-A403-700EB9CF0A27}" presName="childShp" presStyleLbl="bgAccFollowNode1" presStyleIdx="2" presStyleCnt="5">
        <dgm:presLayoutVars>
          <dgm:bulletEnabled val="1"/>
        </dgm:presLayoutVars>
      </dgm:prSet>
      <dgm:spPr/>
    </dgm:pt>
    <dgm:pt modelId="{91ACC1CC-A608-4A29-BBC0-2D946727FDF3}" type="pres">
      <dgm:prSet presAssocID="{AAA32EF8-D3FB-4EF2-871C-CBC90A49C1BB}" presName="spacing" presStyleCnt="0"/>
      <dgm:spPr/>
    </dgm:pt>
    <dgm:pt modelId="{EC8B0946-D235-4FEB-BC8F-DCC6ACA50359}" type="pres">
      <dgm:prSet presAssocID="{1DF6475D-D4AB-4563-A3FC-2C6DF72DE2AB}" presName="linNode" presStyleCnt="0"/>
      <dgm:spPr/>
    </dgm:pt>
    <dgm:pt modelId="{FFDA9FE3-2087-4F90-84F0-BF093AD0C23E}" type="pres">
      <dgm:prSet presAssocID="{1DF6475D-D4AB-4563-A3FC-2C6DF72DE2AB}" presName="parentShp" presStyleLbl="node1" presStyleIdx="3" presStyleCnt="5">
        <dgm:presLayoutVars>
          <dgm:bulletEnabled val="1"/>
        </dgm:presLayoutVars>
      </dgm:prSet>
      <dgm:spPr/>
    </dgm:pt>
    <dgm:pt modelId="{0FF19099-0B6B-4FF1-ACBB-41CBA2D2CDC9}" type="pres">
      <dgm:prSet presAssocID="{1DF6475D-D4AB-4563-A3FC-2C6DF72DE2AB}" presName="childShp" presStyleLbl="bgAccFollowNode1" presStyleIdx="3" presStyleCnt="5">
        <dgm:presLayoutVars>
          <dgm:bulletEnabled val="1"/>
        </dgm:presLayoutVars>
      </dgm:prSet>
      <dgm:spPr/>
    </dgm:pt>
    <dgm:pt modelId="{ECA7ED96-D24E-44F5-B5BA-F5F07DFFABB6}" type="pres">
      <dgm:prSet presAssocID="{91D4B69E-35C3-4B1C-BBA2-06793E08047C}" presName="spacing" presStyleCnt="0"/>
      <dgm:spPr/>
    </dgm:pt>
    <dgm:pt modelId="{E69F0A3F-BB72-4F2E-8EF5-FCA61B6BAC34}" type="pres">
      <dgm:prSet presAssocID="{E98E816F-0012-4A41-A0D0-C50AD2DDF90E}" presName="linNode" presStyleCnt="0"/>
      <dgm:spPr/>
    </dgm:pt>
    <dgm:pt modelId="{C7F8899C-CF53-45CC-A3C3-5AD62EED00FF}" type="pres">
      <dgm:prSet presAssocID="{E98E816F-0012-4A41-A0D0-C50AD2DDF90E}" presName="parentShp" presStyleLbl="node1" presStyleIdx="4" presStyleCnt="5">
        <dgm:presLayoutVars>
          <dgm:bulletEnabled val="1"/>
        </dgm:presLayoutVars>
      </dgm:prSet>
      <dgm:spPr/>
    </dgm:pt>
    <dgm:pt modelId="{BB47102B-EBD8-4974-ABE9-896F3A834D36}" type="pres">
      <dgm:prSet presAssocID="{E98E816F-0012-4A41-A0D0-C50AD2DDF90E}" presName="childShp" presStyleLbl="bgAccFollowNode1" presStyleIdx="4" presStyleCnt="5">
        <dgm:presLayoutVars>
          <dgm:bulletEnabled val="1"/>
        </dgm:presLayoutVars>
      </dgm:prSet>
      <dgm:spPr/>
    </dgm:pt>
  </dgm:ptLst>
  <dgm:cxnLst>
    <dgm:cxn modelId="{7922C503-0D0A-4190-BAFE-F648F00A2CBF}" type="presOf" srcId="{3237AAB5-BCED-4C5A-B5DB-73218AC67EEC}" destId="{9F41AE46-F2C2-4D37-941D-7FF2E284D392}" srcOrd="0" destOrd="0" presId="urn:microsoft.com/office/officeart/2005/8/layout/vList6"/>
    <dgm:cxn modelId="{1ED7B810-780F-41E6-862B-D086442EE587}" type="presOf" srcId="{2A456CA0-C26A-4F7B-A403-700EB9CF0A27}" destId="{71A617D1-2410-4812-91BC-C2E405B205EF}" srcOrd="0" destOrd="0" presId="urn:microsoft.com/office/officeart/2005/8/layout/vList6"/>
    <dgm:cxn modelId="{1EB03C11-EE4B-4277-9586-A4DD8BC6957B}" type="presOf" srcId="{C7DEB040-0463-4E7E-BFBB-05874EE26917}" destId="{1EBB006A-7473-40C4-A9E7-A18E3FF15333}" srcOrd="0" destOrd="0" presId="urn:microsoft.com/office/officeart/2005/8/layout/vList6"/>
    <dgm:cxn modelId="{7F7E4824-E5B6-462B-B9D7-236658CC9EF4}" srcId="{3237AAB5-BCED-4C5A-B5DB-73218AC67EEC}" destId="{C7DEB040-0463-4E7E-BFBB-05874EE26917}" srcOrd="0" destOrd="0" parTransId="{81B06C7C-364E-44AF-BDBB-71C103A51D59}" sibTransId="{A8961A06-59E5-4D70-9B5F-718D9E3794F6}"/>
    <dgm:cxn modelId="{2FF55448-EA77-49FB-A8E6-AB7C0B02C5C7}" srcId="{0234AE68-2BED-43FF-A1A3-C2BF9D5E66CA}" destId="{1DF6475D-D4AB-4563-A3FC-2C6DF72DE2AB}" srcOrd="3" destOrd="0" parTransId="{631745FA-352E-48A8-A14E-9D296A8BA06F}" sibTransId="{91D4B69E-35C3-4B1C-BBA2-06793E08047C}"/>
    <dgm:cxn modelId="{297D3D6B-30B4-4037-B9F1-7AE5BFC545C6}" srcId="{1DF6475D-D4AB-4563-A3FC-2C6DF72DE2AB}" destId="{0BED48E4-6416-471C-AEF5-BDEAE7D23A73}" srcOrd="0" destOrd="0" parTransId="{BC360C04-495E-43EB-B3C7-8C69D903F777}" sibTransId="{0F5740C9-39F7-4617-8EDC-6C388AD6A546}"/>
    <dgm:cxn modelId="{2421F653-F3DC-4FB7-88F9-3AADB04D7F0E}" srcId="{2A456CA0-C26A-4F7B-A403-700EB9CF0A27}" destId="{BD778DE8-98CD-47F5-8190-859A181D86AB}" srcOrd="0" destOrd="0" parTransId="{99C1FD30-A3E5-4EAE-AE1D-C120A7059680}" sibTransId="{AFF15E15-3BF4-4F56-A046-D32851FB0674}"/>
    <dgm:cxn modelId="{EA4B1878-093F-46D5-A95E-59388274E149}" srcId="{0234AE68-2BED-43FF-A1A3-C2BF9D5E66CA}" destId="{2A456CA0-C26A-4F7B-A403-700EB9CF0A27}" srcOrd="2" destOrd="0" parTransId="{A787AF55-9CD5-40E8-ABB9-9140240F4BBB}" sibTransId="{AAA32EF8-D3FB-4EF2-871C-CBC90A49C1BB}"/>
    <dgm:cxn modelId="{032BFE84-F796-4F9F-AC08-0452F3C56903}" srcId="{0234AE68-2BED-43FF-A1A3-C2BF9D5E66CA}" destId="{D81F2DF9-4FF2-4B95-8EE7-97ED4DA9512A}" srcOrd="0" destOrd="0" parTransId="{91E9DE79-0926-4A07-A312-47FF826FFCB0}" sibTransId="{9324AAA9-3F20-467B-A9AA-458B3009EBDE}"/>
    <dgm:cxn modelId="{268EC88E-894C-48B0-BB64-7EC797386980}" srcId="{E98E816F-0012-4A41-A0D0-C50AD2DDF90E}" destId="{EBCB6D31-88B1-4716-B978-888833F67CD2}" srcOrd="0" destOrd="0" parTransId="{474ED2E0-D4C8-4848-BDB8-CC170117456E}" sibTransId="{34B15514-F49F-44F0-AF35-DA61D965D360}"/>
    <dgm:cxn modelId="{C668E49A-FE92-43E1-8A86-C14513CA9929}" type="presOf" srcId="{EBCB6D31-88B1-4716-B978-888833F67CD2}" destId="{BB47102B-EBD8-4974-ABE9-896F3A834D36}" srcOrd="0" destOrd="0" presId="urn:microsoft.com/office/officeart/2005/8/layout/vList6"/>
    <dgm:cxn modelId="{30340D9E-A786-407D-8504-641950DAD93C}" type="presOf" srcId="{8E987184-C8FC-4348-AC3D-570FAAEB2554}" destId="{F1D0EF5C-9822-4816-ADBA-6844208D42DC}" srcOrd="0" destOrd="0" presId="urn:microsoft.com/office/officeart/2005/8/layout/vList6"/>
    <dgm:cxn modelId="{2705E9A0-5325-4DF5-964F-11B1131B1AFF}" type="presOf" srcId="{0234AE68-2BED-43FF-A1A3-C2BF9D5E66CA}" destId="{F360D276-F678-4A7C-8A2C-8640D55DF75F}" srcOrd="0" destOrd="0" presId="urn:microsoft.com/office/officeart/2005/8/layout/vList6"/>
    <dgm:cxn modelId="{42FCC0AA-4AFD-41A9-A539-CD9FBAF549D2}" srcId="{D81F2DF9-4FF2-4B95-8EE7-97ED4DA9512A}" destId="{8E987184-C8FC-4348-AC3D-570FAAEB2554}" srcOrd="0" destOrd="0" parTransId="{FEFFF450-F10D-4D10-BD76-3931F654F89E}" sibTransId="{9CE8FF21-5150-4F04-A1BB-CA73E6DB83FF}"/>
    <dgm:cxn modelId="{A1B8C5BA-C8A7-4D9D-AEA7-19EA3EB91138}" srcId="{0234AE68-2BED-43FF-A1A3-C2BF9D5E66CA}" destId="{3237AAB5-BCED-4C5A-B5DB-73218AC67EEC}" srcOrd="1" destOrd="0" parTransId="{0F0C2489-68C3-4C7F-9328-EE08525574B2}" sibTransId="{24D45647-84AD-436E-96EF-86BA517FACB4}"/>
    <dgm:cxn modelId="{BF4569CD-AE9F-4DF5-A34C-516599CFAB07}" srcId="{0234AE68-2BED-43FF-A1A3-C2BF9D5E66CA}" destId="{E98E816F-0012-4A41-A0D0-C50AD2DDF90E}" srcOrd="4" destOrd="0" parTransId="{264982EC-107C-4E77-8ED5-3AE785CDA2FA}" sibTransId="{CCAAF2FC-6CD1-4CCF-BD15-77418885B4FE}"/>
    <dgm:cxn modelId="{CB71D9D7-7C3C-480F-9798-4F3BA8B2B0AF}" type="presOf" srcId="{D81F2DF9-4FF2-4B95-8EE7-97ED4DA9512A}" destId="{E4A0A2B0-7A63-4871-B7B5-828BEE2CA4B8}" srcOrd="0" destOrd="0" presId="urn:microsoft.com/office/officeart/2005/8/layout/vList6"/>
    <dgm:cxn modelId="{DC8A0AE9-13DC-48E2-8AFE-2D28F9D2C15C}" type="presOf" srcId="{E98E816F-0012-4A41-A0D0-C50AD2DDF90E}" destId="{C7F8899C-CF53-45CC-A3C3-5AD62EED00FF}" srcOrd="0" destOrd="0" presId="urn:microsoft.com/office/officeart/2005/8/layout/vList6"/>
    <dgm:cxn modelId="{F7FA64EC-DEDB-4859-848F-D78438F11842}" type="presOf" srcId="{0BED48E4-6416-471C-AEF5-BDEAE7D23A73}" destId="{0FF19099-0B6B-4FF1-ACBB-41CBA2D2CDC9}" srcOrd="0" destOrd="0" presId="urn:microsoft.com/office/officeart/2005/8/layout/vList6"/>
    <dgm:cxn modelId="{40226FF2-3582-4819-9878-FDC4A580BC62}" type="presOf" srcId="{BD778DE8-98CD-47F5-8190-859A181D86AB}" destId="{2DD95FB6-DA3B-434D-9785-3331ECEF6AC7}" srcOrd="0" destOrd="0" presId="urn:microsoft.com/office/officeart/2005/8/layout/vList6"/>
    <dgm:cxn modelId="{8720BDFF-B52A-40C9-9034-DBEFD2C91D8A}" type="presOf" srcId="{1DF6475D-D4AB-4563-A3FC-2C6DF72DE2AB}" destId="{FFDA9FE3-2087-4F90-84F0-BF093AD0C23E}" srcOrd="0" destOrd="0" presId="urn:microsoft.com/office/officeart/2005/8/layout/vList6"/>
    <dgm:cxn modelId="{D8CC3E2C-8521-4AC2-ACD3-C769D933AD32}" type="presParOf" srcId="{F360D276-F678-4A7C-8A2C-8640D55DF75F}" destId="{4F86756F-D6B7-43F7-938B-9511CA6DC196}" srcOrd="0" destOrd="0" presId="urn:microsoft.com/office/officeart/2005/8/layout/vList6"/>
    <dgm:cxn modelId="{59AC8CD1-3DA8-4970-A1EE-5DB194E9D111}" type="presParOf" srcId="{4F86756F-D6B7-43F7-938B-9511CA6DC196}" destId="{E4A0A2B0-7A63-4871-B7B5-828BEE2CA4B8}" srcOrd="0" destOrd="0" presId="urn:microsoft.com/office/officeart/2005/8/layout/vList6"/>
    <dgm:cxn modelId="{DDE71FFC-D044-4E6F-BE6F-8B0534559F00}" type="presParOf" srcId="{4F86756F-D6B7-43F7-938B-9511CA6DC196}" destId="{F1D0EF5C-9822-4816-ADBA-6844208D42DC}" srcOrd="1" destOrd="0" presId="urn:microsoft.com/office/officeart/2005/8/layout/vList6"/>
    <dgm:cxn modelId="{259AEFB1-390B-418D-A648-2F8C795074A8}" type="presParOf" srcId="{F360D276-F678-4A7C-8A2C-8640D55DF75F}" destId="{9074B13D-7E88-4ADD-80C1-BF431E624135}" srcOrd="1" destOrd="0" presId="urn:microsoft.com/office/officeart/2005/8/layout/vList6"/>
    <dgm:cxn modelId="{5FE0FBE2-7BDC-4D63-BDE7-35F91511D09D}" type="presParOf" srcId="{F360D276-F678-4A7C-8A2C-8640D55DF75F}" destId="{E4E01977-4A7D-4166-853C-20B31EEB52C5}" srcOrd="2" destOrd="0" presId="urn:microsoft.com/office/officeart/2005/8/layout/vList6"/>
    <dgm:cxn modelId="{62A61DF0-29E8-4AA4-8619-1AB849E7053D}" type="presParOf" srcId="{E4E01977-4A7D-4166-853C-20B31EEB52C5}" destId="{9F41AE46-F2C2-4D37-941D-7FF2E284D392}" srcOrd="0" destOrd="0" presId="urn:microsoft.com/office/officeart/2005/8/layout/vList6"/>
    <dgm:cxn modelId="{E980084C-3B46-474A-AEFC-3DBE73AF63D4}" type="presParOf" srcId="{E4E01977-4A7D-4166-853C-20B31EEB52C5}" destId="{1EBB006A-7473-40C4-A9E7-A18E3FF15333}" srcOrd="1" destOrd="0" presId="urn:microsoft.com/office/officeart/2005/8/layout/vList6"/>
    <dgm:cxn modelId="{67F9D914-5AD8-4955-B233-64A099081CC2}" type="presParOf" srcId="{F360D276-F678-4A7C-8A2C-8640D55DF75F}" destId="{C36A2AF4-5E58-4AD9-815F-E368A8F92391}" srcOrd="3" destOrd="0" presId="urn:microsoft.com/office/officeart/2005/8/layout/vList6"/>
    <dgm:cxn modelId="{31A3B355-8663-40B8-8EF2-442D178A5E29}" type="presParOf" srcId="{F360D276-F678-4A7C-8A2C-8640D55DF75F}" destId="{166F03BC-A27A-43A3-A32C-4BF2D001E47D}" srcOrd="4" destOrd="0" presId="urn:microsoft.com/office/officeart/2005/8/layout/vList6"/>
    <dgm:cxn modelId="{25C3A290-0FB3-4BA7-9483-141AC7C580F1}" type="presParOf" srcId="{166F03BC-A27A-43A3-A32C-4BF2D001E47D}" destId="{71A617D1-2410-4812-91BC-C2E405B205EF}" srcOrd="0" destOrd="0" presId="urn:microsoft.com/office/officeart/2005/8/layout/vList6"/>
    <dgm:cxn modelId="{C9B2A318-AFA3-47FC-9097-92EC3A29A4E4}" type="presParOf" srcId="{166F03BC-A27A-43A3-A32C-4BF2D001E47D}" destId="{2DD95FB6-DA3B-434D-9785-3331ECEF6AC7}" srcOrd="1" destOrd="0" presId="urn:microsoft.com/office/officeart/2005/8/layout/vList6"/>
    <dgm:cxn modelId="{5B6C209F-F7C8-4599-A8D8-96D74914E414}" type="presParOf" srcId="{F360D276-F678-4A7C-8A2C-8640D55DF75F}" destId="{91ACC1CC-A608-4A29-BBC0-2D946727FDF3}" srcOrd="5" destOrd="0" presId="urn:microsoft.com/office/officeart/2005/8/layout/vList6"/>
    <dgm:cxn modelId="{F028C328-9EA0-450D-AF98-A21665B427BE}" type="presParOf" srcId="{F360D276-F678-4A7C-8A2C-8640D55DF75F}" destId="{EC8B0946-D235-4FEB-BC8F-DCC6ACA50359}" srcOrd="6" destOrd="0" presId="urn:microsoft.com/office/officeart/2005/8/layout/vList6"/>
    <dgm:cxn modelId="{733B459A-9DC0-4D89-966A-8A98A75C7A46}" type="presParOf" srcId="{EC8B0946-D235-4FEB-BC8F-DCC6ACA50359}" destId="{FFDA9FE3-2087-4F90-84F0-BF093AD0C23E}" srcOrd="0" destOrd="0" presId="urn:microsoft.com/office/officeart/2005/8/layout/vList6"/>
    <dgm:cxn modelId="{149A2617-D2EC-4503-B2CE-9D8D8AD8C0B7}" type="presParOf" srcId="{EC8B0946-D235-4FEB-BC8F-DCC6ACA50359}" destId="{0FF19099-0B6B-4FF1-ACBB-41CBA2D2CDC9}" srcOrd="1" destOrd="0" presId="urn:microsoft.com/office/officeart/2005/8/layout/vList6"/>
    <dgm:cxn modelId="{B894CC75-C8C3-42DB-AF17-9F440B2B34E7}" type="presParOf" srcId="{F360D276-F678-4A7C-8A2C-8640D55DF75F}" destId="{ECA7ED96-D24E-44F5-B5BA-F5F07DFFABB6}" srcOrd="7" destOrd="0" presId="urn:microsoft.com/office/officeart/2005/8/layout/vList6"/>
    <dgm:cxn modelId="{84C333A7-7FB0-42A1-A1CD-7DC7F5D3CD89}" type="presParOf" srcId="{F360D276-F678-4A7C-8A2C-8640D55DF75F}" destId="{E69F0A3F-BB72-4F2E-8EF5-FCA61B6BAC34}" srcOrd="8" destOrd="0" presId="urn:microsoft.com/office/officeart/2005/8/layout/vList6"/>
    <dgm:cxn modelId="{D0C4B6BF-B51A-477E-88EF-022E625A0758}" type="presParOf" srcId="{E69F0A3F-BB72-4F2E-8EF5-FCA61B6BAC34}" destId="{C7F8899C-CF53-45CC-A3C3-5AD62EED00FF}" srcOrd="0" destOrd="0" presId="urn:microsoft.com/office/officeart/2005/8/layout/vList6"/>
    <dgm:cxn modelId="{DCD2D93E-28B4-4643-B880-AA077F64BDE9}" type="presParOf" srcId="{E69F0A3F-BB72-4F2E-8EF5-FCA61B6BAC34}" destId="{BB47102B-EBD8-4974-ABE9-896F3A834D3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4636A0B-4D9E-4342-932B-130E548C084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623D24EE-ECBF-4548-9783-4341EB5BDFA5}">
      <dgm:prSet phldrT="[Text]"/>
      <dgm:spPr/>
      <dgm:t>
        <a:bodyPr/>
        <a:lstStyle/>
        <a:p>
          <a:r>
            <a:rPr lang="en-US" dirty="0"/>
            <a:t>Firmware team</a:t>
          </a:r>
          <a:endParaRPr lang="en-GB" dirty="0"/>
        </a:p>
      </dgm:t>
    </dgm:pt>
    <dgm:pt modelId="{4B712D9E-A566-4BF0-AF1C-EC0F4409A01A}" type="parTrans" cxnId="{B54D69B7-D181-403A-B84E-D2756AABC2DB}">
      <dgm:prSet/>
      <dgm:spPr/>
      <dgm:t>
        <a:bodyPr/>
        <a:lstStyle/>
        <a:p>
          <a:endParaRPr lang="en-GB"/>
        </a:p>
      </dgm:t>
    </dgm:pt>
    <dgm:pt modelId="{1208E592-0672-4908-8B22-D9DDC9108BC3}" type="sibTrans" cxnId="{B54D69B7-D181-403A-B84E-D2756AABC2DB}">
      <dgm:prSet/>
      <dgm:spPr/>
      <dgm:t>
        <a:bodyPr/>
        <a:lstStyle/>
        <a:p>
          <a:endParaRPr lang="en-GB"/>
        </a:p>
      </dgm:t>
    </dgm:pt>
    <dgm:pt modelId="{9E14F6CD-94D0-4E71-9DE1-E71C8E6CA0F7}">
      <dgm:prSet phldrT="[Text]"/>
      <dgm:spPr/>
      <dgm:t>
        <a:bodyPr/>
        <a:lstStyle/>
        <a:p>
          <a:r>
            <a:rPr lang="en-US" dirty="0"/>
            <a:t>Design </a:t>
          </a:r>
          <a:endParaRPr lang="en-GB" dirty="0"/>
        </a:p>
      </dgm:t>
    </dgm:pt>
    <dgm:pt modelId="{32425438-28CE-4BD8-8E5B-42DE6C4CEF90}" type="parTrans" cxnId="{B12681A8-BA78-47B3-86BB-05D7AC388A7B}">
      <dgm:prSet/>
      <dgm:spPr/>
      <dgm:t>
        <a:bodyPr/>
        <a:lstStyle/>
        <a:p>
          <a:endParaRPr lang="en-GB"/>
        </a:p>
      </dgm:t>
    </dgm:pt>
    <dgm:pt modelId="{02ADCAE5-2563-43CC-8D52-F54699CCFBE4}" type="sibTrans" cxnId="{B12681A8-BA78-47B3-86BB-05D7AC388A7B}">
      <dgm:prSet/>
      <dgm:spPr/>
      <dgm:t>
        <a:bodyPr/>
        <a:lstStyle/>
        <a:p>
          <a:endParaRPr lang="en-GB"/>
        </a:p>
      </dgm:t>
    </dgm:pt>
    <dgm:pt modelId="{9D2D5A01-0CD9-45CB-AA1B-C7F169F4BEEE}">
      <dgm:prSet phldrT="[Text]"/>
      <dgm:spPr/>
      <dgm:t>
        <a:bodyPr/>
        <a:lstStyle/>
        <a:p>
          <a:r>
            <a:rPr lang="en-US" dirty="0"/>
            <a:t>Implementation </a:t>
          </a:r>
          <a:endParaRPr lang="en-GB" dirty="0"/>
        </a:p>
      </dgm:t>
    </dgm:pt>
    <dgm:pt modelId="{B1CB6676-F6C6-4D0C-B26F-D5381CFC3637}" type="parTrans" cxnId="{52A1F168-437A-40C2-88ED-20C001A74651}">
      <dgm:prSet/>
      <dgm:spPr/>
      <dgm:t>
        <a:bodyPr/>
        <a:lstStyle/>
        <a:p>
          <a:endParaRPr lang="en-GB"/>
        </a:p>
      </dgm:t>
    </dgm:pt>
    <dgm:pt modelId="{F2A07CD3-AEEA-443E-A584-7A6999CAE26C}" type="sibTrans" cxnId="{52A1F168-437A-40C2-88ED-20C001A74651}">
      <dgm:prSet/>
      <dgm:spPr/>
      <dgm:t>
        <a:bodyPr/>
        <a:lstStyle/>
        <a:p>
          <a:endParaRPr lang="en-GB"/>
        </a:p>
      </dgm:t>
    </dgm:pt>
    <dgm:pt modelId="{89F67721-3FD2-4D66-9D65-6310E5A18313}">
      <dgm:prSet phldrT="[Text]"/>
      <dgm:spPr/>
      <dgm:t>
        <a:bodyPr/>
        <a:lstStyle/>
        <a:p>
          <a:r>
            <a:rPr lang="en-US" dirty="0"/>
            <a:t>Quality assurance</a:t>
          </a:r>
          <a:endParaRPr lang="en-GB" dirty="0"/>
        </a:p>
      </dgm:t>
    </dgm:pt>
    <dgm:pt modelId="{F226484E-82AB-496C-AA5A-B4AD24CE5AA7}" type="parTrans" cxnId="{136A78D4-B938-45BE-9A8A-DE538D5A7309}">
      <dgm:prSet/>
      <dgm:spPr/>
      <dgm:t>
        <a:bodyPr/>
        <a:lstStyle/>
        <a:p>
          <a:endParaRPr lang="en-GB"/>
        </a:p>
      </dgm:t>
    </dgm:pt>
    <dgm:pt modelId="{A05A4C1C-64F0-4D30-A6F8-12A21A41CB91}" type="sibTrans" cxnId="{136A78D4-B938-45BE-9A8A-DE538D5A7309}">
      <dgm:prSet/>
      <dgm:spPr/>
      <dgm:t>
        <a:bodyPr/>
        <a:lstStyle/>
        <a:p>
          <a:endParaRPr lang="en-GB"/>
        </a:p>
      </dgm:t>
    </dgm:pt>
    <dgm:pt modelId="{C2672E16-99E0-4F99-8E17-F9732A73573A}">
      <dgm:prSet phldrT="[Text]"/>
      <dgm:spPr/>
      <dgm:t>
        <a:bodyPr/>
        <a:lstStyle/>
        <a:p>
          <a:r>
            <a:rPr lang="en-US" dirty="0"/>
            <a:t>Source control (Git Hub)</a:t>
          </a:r>
          <a:endParaRPr lang="en-GB" dirty="0"/>
        </a:p>
      </dgm:t>
    </dgm:pt>
    <dgm:pt modelId="{0B9C3016-5B6B-41FA-9B78-9CFC685BB6BF}" type="parTrans" cxnId="{F5D10440-DCEB-45EB-93C8-EA3A96C57F2C}">
      <dgm:prSet/>
      <dgm:spPr/>
      <dgm:t>
        <a:bodyPr/>
        <a:lstStyle/>
        <a:p>
          <a:endParaRPr lang="en-GB"/>
        </a:p>
      </dgm:t>
    </dgm:pt>
    <dgm:pt modelId="{E97CFF75-15E8-4400-A06E-C037C28A8BDE}" type="sibTrans" cxnId="{F5D10440-DCEB-45EB-93C8-EA3A96C57F2C}">
      <dgm:prSet/>
      <dgm:spPr/>
      <dgm:t>
        <a:bodyPr/>
        <a:lstStyle/>
        <a:p>
          <a:endParaRPr lang="en-GB"/>
        </a:p>
      </dgm:t>
    </dgm:pt>
    <dgm:pt modelId="{154D7BB2-3B00-4FB1-AB63-E67B469C0675}" type="pres">
      <dgm:prSet presAssocID="{24636A0B-4D9E-4342-932B-130E548C0847}" presName="hierChild1" presStyleCnt="0">
        <dgm:presLayoutVars>
          <dgm:orgChart val="1"/>
          <dgm:chPref val="1"/>
          <dgm:dir/>
          <dgm:animOne val="branch"/>
          <dgm:animLvl val="lvl"/>
          <dgm:resizeHandles/>
        </dgm:presLayoutVars>
      </dgm:prSet>
      <dgm:spPr/>
    </dgm:pt>
    <dgm:pt modelId="{CF786D61-A9F1-4C89-9776-8FA50D8B372F}" type="pres">
      <dgm:prSet presAssocID="{623D24EE-ECBF-4548-9783-4341EB5BDFA5}" presName="hierRoot1" presStyleCnt="0">
        <dgm:presLayoutVars>
          <dgm:hierBranch val="init"/>
        </dgm:presLayoutVars>
      </dgm:prSet>
      <dgm:spPr/>
    </dgm:pt>
    <dgm:pt modelId="{13CD2238-C223-4D1F-913B-CBFE0321E6A3}" type="pres">
      <dgm:prSet presAssocID="{623D24EE-ECBF-4548-9783-4341EB5BDFA5}" presName="rootComposite1" presStyleCnt="0"/>
      <dgm:spPr/>
    </dgm:pt>
    <dgm:pt modelId="{6D61B484-EEB3-497A-89AE-8598ACCF18C2}" type="pres">
      <dgm:prSet presAssocID="{623D24EE-ECBF-4548-9783-4341EB5BDFA5}" presName="rootText1" presStyleLbl="node0" presStyleIdx="0" presStyleCnt="1">
        <dgm:presLayoutVars>
          <dgm:chPref val="3"/>
        </dgm:presLayoutVars>
      </dgm:prSet>
      <dgm:spPr/>
    </dgm:pt>
    <dgm:pt modelId="{498344E3-22DE-413C-AD47-4CE89B20E58D}" type="pres">
      <dgm:prSet presAssocID="{623D24EE-ECBF-4548-9783-4341EB5BDFA5}" presName="rootConnector1" presStyleLbl="node1" presStyleIdx="0" presStyleCnt="0"/>
      <dgm:spPr/>
    </dgm:pt>
    <dgm:pt modelId="{2D21EEA3-A3C0-44C5-A831-044DDC61B6B4}" type="pres">
      <dgm:prSet presAssocID="{623D24EE-ECBF-4548-9783-4341EB5BDFA5}" presName="hierChild2" presStyleCnt="0"/>
      <dgm:spPr/>
    </dgm:pt>
    <dgm:pt modelId="{3BB22C2A-4C79-4DB3-8802-1EBE63E41208}" type="pres">
      <dgm:prSet presAssocID="{32425438-28CE-4BD8-8E5B-42DE6C4CEF90}" presName="Name37" presStyleLbl="parChTrans1D2" presStyleIdx="0" presStyleCnt="4"/>
      <dgm:spPr/>
    </dgm:pt>
    <dgm:pt modelId="{86050593-98B7-4722-AFED-CA62DF364D07}" type="pres">
      <dgm:prSet presAssocID="{9E14F6CD-94D0-4E71-9DE1-E71C8E6CA0F7}" presName="hierRoot2" presStyleCnt="0">
        <dgm:presLayoutVars>
          <dgm:hierBranch val="init"/>
        </dgm:presLayoutVars>
      </dgm:prSet>
      <dgm:spPr/>
    </dgm:pt>
    <dgm:pt modelId="{C73D17A6-A49E-4998-AC2F-A97A11C95038}" type="pres">
      <dgm:prSet presAssocID="{9E14F6CD-94D0-4E71-9DE1-E71C8E6CA0F7}" presName="rootComposite" presStyleCnt="0"/>
      <dgm:spPr/>
    </dgm:pt>
    <dgm:pt modelId="{45079C4F-3C79-439A-BD1D-DB81FB591482}" type="pres">
      <dgm:prSet presAssocID="{9E14F6CD-94D0-4E71-9DE1-E71C8E6CA0F7}" presName="rootText" presStyleLbl="node2" presStyleIdx="0" presStyleCnt="4">
        <dgm:presLayoutVars>
          <dgm:chPref val="3"/>
        </dgm:presLayoutVars>
      </dgm:prSet>
      <dgm:spPr/>
    </dgm:pt>
    <dgm:pt modelId="{E1445FCC-55A5-425B-827E-B520B11FF2AD}" type="pres">
      <dgm:prSet presAssocID="{9E14F6CD-94D0-4E71-9DE1-E71C8E6CA0F7}" presName="rootConnector" presStyleLbl="node2" presStyleIdx="0" presStyleCnt="4"/>
      <dgm:spPr/>
    </dgm:pt>
    <dgm:pt modelId="{2AA44F7F-9A8F-48B9-9E0F-1387EF10C143}" type="pres">
      <dgm:prSet presAssocID="{9E14F6CD-94D0-4E71-9DE1-E71C8E6CA0F7}" presName="hierChild4" presStyleCnt="0"/>
      <dgm:spPr/>
    </dgm:pt>
    <dgm:pt modelId="{8D8FF81D-47E8-45EC-A530-9971709A3191}" type="pres">
      <dgm:prSet presAssocID="{9E14F6CD-94D0-4E71-9DE1-E71C8E6CA0F7}" presName="hierChild5" presStyleCnt="0"/>
      <dgm:spPr/>
    </dgm:pt>
    <dgm:pt modelId="{5180172C-F3A0-4956-913A-38B8B8392C05}" type="pres">
      <dgm:prSet presAssocID="{B1CB6676-F6C6-4D0C-B26F-D5381CFC3637}" presName="Name37" presStyleLbl="parChTrans1D2" presStyleIdx="1" presStyleCnt="4"/>
      <dgm:spPr/>
    </dgm:pt>
    <dgm:pt modelId="{03A0D7F1-74BD-4063-929E-46A85AB2A4BD}" type="pres">
      <dgm:prSet presAssocID="{9D2D5A01-0CD9-45CB-AA1B-C7F169F4BEEE}" presName="hierRoot2" presStyleCnt="0">
        <dgm:presLayoutVars>
          <dgm:hierBranch val="init"/>
        </dgm:presLayoutVars>
      </dgm:prSet>
      <dgm:spPr/>
    </dgm:pt>
    <dgm:pt modelId="{E6B064EE-A951-48F5-A429-4CC90A950038}" type="pres">
      <dgm:prSet presAssocID="{9D2D5A01-0CD9-45CB-AA1B-C7F169F4BEEE}" presName="rootComposite" presStyleCnt="0"/>
      <dgm:spPr/>
    </dgm:pt>
    <dgm:pt modelId="{43BE3D91-AB3B-4C7F-8C2B-1F5FEF666F2F}" type="pres">
      <dgm:prSet presAssocID="{9D2D5A01-0CD9-45CB-AA1B-C7F169F4BEEE}" presName="rootText" presStyleLbl="node2" presStyleIdx="1" presStyleCnt="4">
        <dgm:presLayoutVars>
          <dgm:chPref val="3"/>
        </dgm:presLayoutVars>
      </dgm:prSet>
      <dgm:spPr/>
    </dgm:pt>
    <dgm:pt modelId="{AECC891F-E4FF-452D-ABEC-EF2FC95DAE2E}" type="pres">
      <dgm:prSet presAssocID="{9D2D5A01-0CD9-45CB-AA1B-C7F169F4BEEE}" presName="rootConnector" presStyleLbl="node2" presStyleIdx="1" presStyleCnt="4"/>
      <dgm:spPr/>
    </dgm:pt>
    <dgm:pt modelId="{3BB6A600-D499-43A8-8BBA-3EC691EECF85}" type="pres">
      <dgm:prSet presAssocID="{9D2D5A01-0CD9-45CB-AA1B-C7F169F4BEEE}" presName="hierChild4" presStyleCnt="0"/>
      <dgm:spPr/>
    </dgm:pt>
    <dgm:pt modelId="{186D61B5-048E-4F22-9E8C-A5B544141307}" type="pres">
      <dgm:prSet presAssocID="{9D2D5A01-0CD9-45CB-AA1B-C7F169F4BEEE}" presName="hierChild5" presStyleCnt="0"/>
      <dgm:spPr/>
    </dgm:pt>
    <dgm:pt modelId="{8E1EAC1F-98F8-49DA-A07A-C5A131BF2F7B}" type="pres">
      <dgm:prSet presAssocID="{0B9C3016-5B6B-41FA-9B78-9CFC685BB6BF}" presName="Name37" presStyleLbl="parChTrans1D2" presStyleIdx="2" presStyleCnt="4"/>
      <dgm:spPr/>
    </dgm:pt>
    <dgm:pt modelId="{0F684CC4-E15D-4093-8E89-7171D109464E}" type="pres">
      <dgm:prSet presAssocID="{C2672E16-99E0-4F99-8E17-F9732A73573A}" presName="hierRoot2" presStyleCnt="0">
        <dgm:presLayoutVars>
          <dgm:hierBranch val="init"/>
        </dgm:presLayoutVars>
      </dgm:prSet>
      <dgm:spPr/>
    </dgm:pt>
    <dgm:pt modelId="{9FB217F0-4F4A-42C4-8192-D5BDFE8C7EB1}" type="pres">
      <dgm:prSet presAssocID="{C2672E16-99E0-4F99-8E17-F9732A73573A}" presName="rootComposite" presStyleCnt="0"/>
      <dgm:spPr/>
    </dgm:pt>
    <dgm:pt modelId="{96489779-BA71-4CE4-9B89-8782A0B12437}" type="pres">
      <dgm:prSet presAssocID="{C2672E16-99E0-4F99-8E17-F9732A73573A}" presName="rootText" presStyleLbl="node2" presStyleIdx="2" presStyleCnt="4">
        <dgm:presLayoutVars>
          <dgm:chPref val="3"/>
        </dgm:presLayoutVars>
      </dgm:prSet>
      <dgm:spPr/>
    </dgm:pt>
    <dgm:pt modelId="{77A8EF79-9E43-4B5A-A222-9F93BD67D355}" type="pres">
      <dgm:prSet presAssocID="{C2672E16-99E0-4F99-8E17-F9732A73573A}" presName="rootConnector" presStyleLbl="node2" presStyleIdx="2" presStyleCnt="4"/>
      <dgm:spPr/>
    </dgm:pt>
    <dgm:pt modelId="{8186D413-EF91-4B78-961C-CED86A749C90}" type="pres">
      <dgm:prSet presAssocID="{C2672E16-99E0-4F99-8E17-F9732A73573A}" presName="hierChild4" presStyleCnt="0"/>
      <dgm:spPr/>
    </dgm:pt>
    <dgm:pt modelId="{D5F498A9-A576-41B1-BDAC-64DE0BC05049}" type="pres">
      <dgm:prSet presAssocID="{C2672E16-99E0-4F99-8E17-F9732A73573A}" presName="hierChild5" presStyleCnt="0"/>
      <dgm:spPr/>
    </dgm:pt>
    <dgm:pt modelId="{B4A2DFA0-A846-448A-8E31-5508C925BB35}" type="pres">
      <dgm:prSet presAssocID="{F226484E-82AB-496C-AA5A-B4AD24CE5AA7}" presName="Name37" presStyleLbl="parChTrans1D2" presStyleIdx="3" presStyleCnt="4"/>
      <dgm:spPr/>
    </dgm:pt>
    <dgm:pt modelId="{9264B4F2-A815-4262-9D8B-E68741B33B6F}" type="pres">
      <dgm:prSet presAssocID="{89F67721-3FD2-4D66-9D65-6310E5A18313}" presName="hierRoot2" presStyleCnt="0">
        <dgm:presLayoutVars>
          <dgm:hierBranch val="init"/>
        </dgm:presLayoutVars>
      </dgm:prSet>
      <dgm:spPr/>
    </dgm:pt>
    <dgm:pt modelId="{FA27A619-26D8-4CE0-8FF0-24044CFFB0E8}" type="pres">
      <dgm:prSet presAssocID="{89F67721-3FD2-4D66-9D65-6310E5A18313}" presName="rootComposite" presStyleCnt="0"/>
      <dgm:spPr/>
    </dgm:pt>
    <dgm:pt modelId="{5D6DE7A8-28D3-4370-97CE-37F15DDFB7E4}" type="pres">
      <dgm:prSet presAssocID="{89F67721-3FD2-4D66-9D65-6310E5A18313}" presName="rootText" presStyleLbl="node2" presStyleIdx="3" presStyleCnt="4">
        <dgm:presLayoutVars>
          <dgm:chPref val="3"/>
        </dgm:presLayoutVars>
      </dgm:prSet>
      <dgm:spPr/>
    </dgm:pt>
    <dgm:pt modelId="{42B494D8-C2E2-45EA-8A2A-209B38AA1DFA}" type="pres">
      <dgm:prSet presAssocID="{89F67721-3FD2-4D66-9D65-6310E5A18313}" presName="rootConnector" presStyleLbl="node2" presStyleIdx="3" presStyleCnt="4"/>
      <dgm:spPr/>
    </dgm:pt>
    <dgm:pt modelId="{C5A8136D-6391-4BB3-8F44-357E9E17EC5F}" type="pres">
      <dgm:prSet presAssocID="{89F67721-3FD2-4D66-9D65-6310E5A18313}" presName="hierChild4" presStyleCnt="0"/>
      <dgm:spPr/>
    </dgm:pt>
    <dgm:pt modelId="{6092E250-9824-472D-974A-AC06367F55CE}" type="pres">
      <dgm:prSet presAssocID="{89F67721-3FD2-4D66-9D65-6310E5A18313}" presName="hierChild5" presStyleCnt="0"/>
      <dgm:spPr/>
    </dgm:pt>
    <dgm:pt modelId="{3867EA7E-CE60-4374-B163-539AE1D60639}" type="pres">
      <dgm:prSet presAssocID="{623D24EE-ECBF-4548-9783-4341EB5BDFA5}" presName="hierChild3" presStyleCnt="0"/>
      <dgm:spPr/>
    </dgm:pt>
  </dgm:ptLst>
  <dgm:cxnLst>
    <dgm:cxn modelId="{2EE4DC08-6163-4FFC-9F9A-A2CC65F3D68C}" type="presOf" srcId="{F226484E-82AB-496C-AA5A-B4AD24CE5AA7}" destId="{B4A2DFA0-A846-448A-8E31-5508C925BB35}" srcOrd="0" destOrd="0" presId="urn:microsoft.com/office/officeart/2005/8/layout/orgChart1"/>
    <dgm:cxn modelId="{CF950931-46D1-4628-9E72-91F8CE65131B}" type="presOf" srcId="{623D24EE-ECBF-4548-9783-4341EB5BDFA5}" destId="{498344E3-22DE-413C-AD47-4CE89B20E58D}" srcOrd="1" destOrd="0" presId="urn:microsoft.com/office/officeart/2005/8/layout/orgChart1"/>
    <dgm:cxn modelId="{8DB54534-87E3-4642-9CDA-70FAAA3747E3}" type="presOf" srcId="{9D2D5A01-0CD9-45CB-AA1B-C7F169F4BEEE}" destId="{43BE3D91-AB3B-4C7F-8C2B-1F5FEF666F2F}" srcOrd="0" destOrd="0" presId="urn:microsoft.com/office/officeart/2005/8/layout/orgChart1"/>
    <dgm:cxn modelId="{861C8839-7557-4D07-9337-2CCF3D001C67}" type="presOf" srcId="{B1CB6676-F6C6-4D0C-B26F-D5381CFC3637}" destId="{5180172C-F3A0-4956-913A-38B8B8392C05}" srcOrd="0" destOrd="0" presId="urn:microsoft.com/office/officeart/2005/8/layout/orgChart1"/>
    <dgm:cxn modelId="{9AD5453F-5A4C-4AC2-B24B-7CCA2A5CFF01}" type="presOf" srcId="{C2672E16-99E0-4F99-8E17-F9732A73573A}" destId="{96489779-BA71-4CE4-9B89-8782A0B12437}" srcOrd="0" destOrd="0" presId="urn:microsoft.com/office/officeart/2005/8/layout/orgChart1"/>
    <dgm:cxn modelId="{F5D10440-DCEB-45EB-93C8-EA3A96C57F2C}" srcId="{623D24EE-ECBF-4548-9783-4341EB5BDFA5}" destId="{C2672E16-99E0-4F99-8E17-F9732A73573A}" srcOrd="2" destOrd="0" parTransId="{0B9C3016-5B6B-41FA-9B78-9CFC685BB6BF}" sibTransId="{E97CFF75-15E8-4400-A06E-C037C28A8BDE}"/>
    <dgm:cxn modelId="{52A1F168-437A-40C2-88ED-20C001A74651}" srcId="{623D24EE-ECBF-4548-9783-4341EB5BDFA5}" destId="{9D2D5A01-0CD9-45CB-AA1B-C7F169F4BEEE}" srcOrd="1" destOrd="0" parTransId="{B1CB6676-F6C6-4D0C-B26F-D5381CFC3637}" sibTransId="{F2A07CD3-AEEA-443E-A584-7A6999CAE26C}"/>
    <dgm:cxn modelId="{03D1BC69-984A-4390-8F59-0A78E3921A25}" type="presOf" srcId="{C2672E16-99E0-4F99-8E17-F9732A73573A}" destId="{77A8EF79-9E43-4B5A-A222-9F93BD67D355}" srcOrd="1" destOrd="0" presId="urn:microsoft.com/office/officeart/2005/8/layout/orgChart1"/>
    <dgm:cxn modelId="{3330FF6F-3454-4468-A8FF-73174112F210}" type="presOf" srcId="{24636A0B-4D9E-4342-932B-130E548C0847}" destId="{154D7BB2-3B00-4FB1-AB63-E67B469C0675}" srcOrd="0" destOrd="0" presId="urn:microsoft.com/office/officeart/2005/8/layout/orgChart1"/>
    <dgm:cxn modelId="{799ACB73-5EAD-4810-9D2D-C1593EBFDD50}" type="presOf" srcId="{623D24EE-ECBF-4548-9783-4341EB5BDFA5}" destId="{6D61B484-EEB3-497A-89AE-8598ACCF18C2}" srcOrd="0" destOrd="0" presId="urn:microsoft.com/office/officeart/2005/8/layout/orgChart1"/>
    <dgm:cxn modelId="{8623985A-CEAE-485D-B722-33618A79D5A5}" type="presOf" srcId="{9E14F6CD-94D0-4E71-9DE1-E71C8E6CA0F7}" destId="{E1445FCC-55A5-425B-827E-B520B11FF2AD}" srcOrd="1" destOrd="0" presId="urn:microsoft.com/office/officeart/2005/8/layout/orgChart1"/>
    <dgm:cxn modelId="{33FA0594-E99D-4697-9272-5BAE1E21C4F4}" type="presOf" srcId="{9D2D5A01-0CD9-45CB-AA1B-C7F169F4BEEE}" destId="{AECC891F-E4FF-452D-ABEC-EF2FC95DAE2E}" srcOrd="1" destOrd="0" presId="urn:microsoft.com/office/officeart/2005/8/layout/orgChart1"/>
    <dgm:cxn modelId="{B12681A8-BA78-47B3-86BB-05D7AC388A7B}" srcId="{623D24EE-ECBF-4548-9783-4341EB5BDFA5}" destId="{9E14F6CD-94D0-4E71-9DE1-E71C8E6CA0F7}" srcOrd="0" destOrd="0" parTransId="{32425438-28CE-4BD8-8E5B-42DE6C4CEF90}" sibTransId="{02ADCAE5-2563-43CC-8D52-F54699CCFBE4}"/>
    <dgm:cxn modelId="{B54D69B7-D181-403A-B84E-D2756AABC2DB}" srcId="{24636A0B-4D9E-4342-932B-130E548C0847}" destId="{623D24EE-ECBF-4548-9783-4341EB5BDFA5}" srcOrd="0" destOrd="0" parTransId="{4B712D9E-A566-4BF0-AF1C-EC0F4409A01A}" sibTransId="{1208E592-0672-4908-8B22-D9DDC9108BC3}"/>
    <dgm:cxn modelId="{452073CD-BCF1-4C4D-AA82-C3EDF8AC1482}" type="presOf" srcId="{89F67721-3FD2-4D66-9D65-6310E5A18313}" destId="{5D6DE7A8-28D3-4370-97CE-37F15DDFB7E4}" srcOrd="0" destOrd="0" presId="urn:microsoft.com/office/officeart/2005/8/layout/orgChart1"/>
    <dgm:cxn modelId="{136A78D4-B938-45BE-9A8A-DE538D5A7309}" srcId="{623D24EE-ECBF-4548-9783-4341EB5BDFA5}" destId="{89F67721-3FD2-4D66-9D65-6310E5A18313}" srcOrd="3" destOrd="0" parTransId="{F226484E-82AB-496C-AA5A-B4AD24CE5AA7}" sibTransId="{A05A4C1C-64F0-4D30-A6F8-12A21A41CB91}"/>
    <dgm:cxn modelId="{18CF47D9-C803-4C03-8DA6-A32C6EFD7E69}" type="presOf" srcId="{89F67721-3FD2-4D66-9D65-6310E5A18313}" destId="{42B494D8-C2E2-45EA-8A2A-209B38AA1DFA}" srcOrd="1" destOrd="0" presId="urn:microsoft.com/office/officeart/2005/8/layout/orgChart1"/>
    <dgm:cxn modelId="{A5009ADC-1F5B-4F7A-8465-12D5FF8E8AC3}" type="presOf" srcId="{9E14F6CD-94D0-4E71-9DE1-E71C8E6CA0F7}" destId="{45079C4F-3C79-439A-BD1D-DB81FB591482}" srcOrd="0" destOrd="0" presId="urn:microsoft.com/office/officeart/2005/8/layout/orgChart1"/>
    <dgm:cxn modelId="{D933F9DF-4B02-447F-8CEA-F234F092A13B}" type="presOf" srcId="{0B9C3016-5B6B-41FA-9B78-9CFC685BB6BF}" destId="{8E1EAC1F-98F8-49DA-A07A-C5A131BF2F7B}" srcOrd="0" destOrd="0" presId="urn:microsoft.com/office/officeart/2005/8/layout/orgChart1"/>
    <dgm:cxn modelId="{952525E6-E32B-4B78-851F-5BA4326575CE}" type="presOf" srcId="{32425438-28CE-4BD8-8E5B-42DE6C4CEF90}" destId="{3BB22C2A-4C79-4DB3-8802-1EBE63E41208}" srcOrd="0" destOrd="0" presId="urn:microsoft.com/office/officeart/2005/8/layout/orgChart1"/>
    <dgm:cxn modelId="{73B48B2C-9DED-4FCF-B233-46BB4AA2F5BF}" type="presParOf" srcId="{154D7BB2-3B00-4FB1-AB63-E67B469C0675}" destId="{CF786D61-A9F1-4C89-9776-8FA50D8B372F}" srcOrd="0" destOrd="0" presId="urn:microsoft.com/office/officeart/2005/8/layout/orgChart1"/>
    <dgm:cxn modelId="{183E025B-AE89-4A7A-ACFD-85DF17BD98FF}" type="presParOf" srcId="{CF786D61-A9F1-4C89-9776-8FA50D8B372F}" destId="{13CD2238-C223-4D1F-913B-CBFE0321E6A3}" srcOrd="0" destOrd="0" presId="urn:microsoft.com/office/officeart/2005/8/layout/orgChart1"/>
    <dgm:cxn modelId="{4B18EE54-C6A7-4AD4-96C4-67CAF3DA1E04}" type="presParOf" srcId="{13CD2238-C223-4D1F-913B-CBFE0321E6A3}" destId="{6D61B484-EEB3-497A-89AE-8598ACCF18C2}" srcOrd="0" destOrd="0" presId="urn:microsoft.com/office/officeart/2005/8/layout/orgChart1"/>
    <dgm:cxn modelId="{567EBC7A-0F4A-41B9-99DB-B413D86DC7AD}" type="presParOf" srcId="{13CD2238-C223-4D1F-913B-CBFE0321E6A3}" destId="{498344E3-22DE-413C-AD47-4CE89B20E58D}" srcOrd="1" destOrd="0" presId="urn:microsoft.com/office/officeart/2005/8/layout/orgChart1"/>
    <dgm:cxn modelId="{1FAA0370-453F-4BB2-A506-00EAAA34815D}" type="presParOf" srcId="{CF786D61-A9F1-4C89-9776-8FA50D8B372F}" destId="{2D21EEA3-A3C0-44C5-A831-044DDC61B6B4}" srcOrd="1" destOrd="0" presId="urn:microsoft.com/office/officeart/2005/8/layout/orgChart1"/>
    <dgm:cxn modelId="{F8F11850-45D2-4AB2-88FD-A11A21415B4C}" type="presParOf" srcId="{2D21EEA3-A3C0-44C5-A831-044DDC61B6B4}" destId="{3BB22C2A-4C79-4DB3-8802-1EBE63E41208}" srcOrd="0" destOrd="0" presId="urn:microsoft.com/office/officeart/2005/8/layout/orgChart1"/>
    <dgm:cxn modelId="{57125FCB-F831-42DB-8A9C-32B8D0AA7BA1}" type="presParOf" srcId="{2D21EEA3-A3C0-44C5-A831-044DDC61B6B4}" destId="{86050593-98B7-4722-AFED-CA62DF364D07}" srcOrd="1" destOrd="0" presId="urn:microsoft.com/office/officeart/2005/8/layout/orgChart1"/>
    <dgm:cxn modelId="{6F8527F0-CDBC-4D81-BA97-93858F927D5D}" type="presParOf" srcId="{86050593-98B7-4722-AFED-CA62DF364D07}" destId="{C73D17A6-A49E-4998-AC2F-A97A11C95038}" srcOrd="0" destOrd="0" presId="urn:microsoft.com/office/officeart/2005/8/layout/orgChart1"/>
    <dgm:cxn modelId="{ECAD3F77-78B2-4CC7-BE67-C1836ADC5C23}" type="presParOf" srcId="{C73D17A6-A49E-4998-AC2F-A97A11C95038}" destId="{45079C4F-3C79-439A-BD1D-DB81FB591482}" srcOrd="0" destOrd="0" presId="urn:microsoft.com/office/officeart/2005/8/layout/orgChart1"/>
    <dgm:cxn modelId="{08AEB136-A2FD-4B2F-A792-523707A92049}" type="presParOf" srcId="{C73D17A6-A49E-4998-AC2F-A97A11C95038}" destId="{E1445FCC-55A5-425B-827E-B520B11FF2AD}" srcOrd="1" destOrd="0" presId="urn:microsoft.com/office/officeart/2005/8/layout/orgChart1"/>
    <dgm:cxn modelId="{083B0503-57C7-49CC-A8F0-1BABEED7CA3A}" type="presParOf" srcId="{86050593-98B7-4722-AFED-CA62DF364D07}" destId="{2AA44F7F-9A8F-48B9-9E0F-1387EF10C143}" srcOrd="1" destOrd="0" presId="urn:microsoft.com/office/officeart/2005/8/layout/orgChart1"/>
    <dgm:cxn modelId="{909EDC97-5277-4840-A23B-38E60A15D43F}" type="presParOf" srcId="{86050593-98B7-4722-AFED-CA62DF364D07}" destId="{8D8FF81D-47E8-45EC-A530-9971709A3191}" srcOrd="2" destOrd="0" presId="urn:microsoft.com/office/officeart/2005/8/layout/orgChart1"/>
    <dgm:cxn modelId="{98B935F0-4FA6-4236-A18D-A669D5FAF06A}" type="presParOf" srcId="{2D21EEA3-A3C0-44C5-A831-044DDC61B6B4}" destId="{5180172C-F3A0-4956-913A-38B8B8392C05}" srcOrd="2" destOrd="0" presId="urn:microsoft.com/office/officeart/2005/8/layout/orgChart1"/>
    <dgm:cxn modelId="{97E18F4C-1C78-49CD-866D-4FBEAF99A8B1}" type="presParOf" srcId="{2D21EEA3-A3C0-44C5-A831-044DDC61B6B4}" destId="{03A0D7F1-74BD-4063-929E-46A85AB2A4BD}" srcOrd="3" destOrd="0" presId="urn:microsoft.com/office/officeart/2005/8/layout/orgChart1"/>
    <dgm:cxn modelId="{4491DD6C-AF17-4E96-9DBC-59783D679984}" type="presParOf" srcId="{03A0D7F1-74BD-4063-929E-46A85AB2A4BD}" destId="{E6B064EE-A951-48F5-A429-4CC90A950038}" srcOrd="0" destOrd="0" presId="urn:microsoft.com/office/officeart/2005/8/layout/orgChart1"/>
    <dgm:cxn modelId="{CC74631C-934C-4D0A-A7A7-4EE2112464BB}" type="presParOf" srcId="{E6B064EE-A951-48F5-A429-4CC90A950038}" destId="{43BE3D91-AB3B-4C7F-8C2B-1F5FEF666F2F}" srcOrd="0" destOrd="0" presId="urn:microsoft.com/office/officeart/2005/8/layout/orgChart1"/>
    <dgm:cxn modelId="{DE7699B5-546A-47BF-BFBD-F9EA20C1B8E0}" type="presParOf" srcId="{E6B064EE-A951-48F5-A429-4CC90A950038}" destId="{AECC891F-E4FF-452D-ABEC-EF2FC95DAE2E}" srcOrd="1" destOrd="0" presId="urn:microsoft.com/office/officeart/2005/8/layout/orgChart1"/>
    <dgm:cxn modelId="{E788A37F-B880-4FFF-8FA7-D8DB58955075}" type="presParOf" srcId="{03A0D7F1-74BD-4063-929E-46A85AB2A4BD}" destId="{3BB6A600-D499-43A8-8BBA-3EC691EECF85}" srcOrd="1" destOrd="0" presId="urn:microsoft.com/office/officeart/2005/8/layout/orgChart1"/>
    <dgm:cxn modelId="{9A93DE94-B5F7-4107-B7AD-288F38C0110B}" type="presParOf" srcId="{03A0D7F1-74BD-4063-929E-46A85AB2A4BD}" destId="{186D61B5-048E-4F22-9E8C-A5B544141307}" srcOrd="2" destOrd="0" presId="urn:microsoft.com/office/officeart/2005/8/layout/orgChart1"/>
    <dgm:cxn modelId="{0A855FAC-96A7-4A0A-BF8B-01C810026493}" type="presParOf" srcId="{2D21EEA3-A3C0-44C5-A831-044DDC61B6B4}" destId="{8E1EAC1F-98F8-49DA-A07A-C5A131BF2F7B}" srcOrd="4" destOrd="0" presId="urn:microsoft.com/office/officeart/2005/8/layout/orgChart1"/>
    <dgm:cxn modelId="{2911898C-7FD1-470D-9855-9079CC1A93EE}" type="presParOf" srcId="{2D21EEA3-A3C0-44C5-A831-044DDC61B6B4}" destId="{0F684CC4-E15D-4093-8E89-7171D109464E}" srcOrd="5" destOrd="0" presId="urn:microsoft.com/office/officeart/2005/8/layout/orgChart1"/>
    <dgm:cxn modelId="{B8CC1363-20C3-4E29-8226-7155C0907DF7}" type="presParOf" srcId="{0F684CC4-E15D-4093-8E89-7171D109464E}" destId="{9FB217F0-4F4A-42C4-8192-D5BDFE8C7EB1}" srcOrd="0" destOrd="0" presId="urn:microsoft.com/office/officeart/2005/8/layout/orgChart1"/>
    <dgm:cxn modelId="{4828D590-4FE7-4FC1-A132-32218AD0C259}" type="presParOf" srcId="{9FB217F0-4F4A-42C4-8192-D5BDFE8C7EB1}" destId="{96489779-BA71-4CE4-9B89-8782A0B12437}" srcOrd="0" destOrd="0" presId="urn:microsoft.com/office/officeart/2005/8/layout/orgChart1"/>
    <dgm:cxn modelId="{07B52A5B-A643-4E1B-B1E4-92BF30FDF05D}" type="presParOf" srcId="{9FB217F0-4F4A-42C4-8192-D5BDFE8C7EB1}" destId="{77A8EF79-9E43-4B5A-A222-9F93BD67D355}" srcOrd="1" destOrd="0" presId="urn:microsoft.com/office/officeart/2005/8/layout/orgChart1"/>
    <dgm:cxn modelId="{F52AEAA7-01CD-48DF-84CB-A606ADF3B417}" type="presParOf" srcId="{0F684CC4-E15D-4093-8E89-7171D109464E}" destId="{8186D413-EF91-4B78-961C-CED86A749C90}" srcOrd="1" destOrd="0" presId="urn:microsoft.com/office/officeart/2005/8/layout/orgChart1"/>
    <dgm:cxn modelId="{5306CF41-A8B0-485F-840D-BF6D103DAC3E}" type="presParOf" srcId="{0F684CC4-E15D-4093-8E89-7171D109464E}" destId="{D5F498A9-A576-41B1-BDAC-64DE0BC05049}" srcOrd="2" destOrd="0" presId="urn:microsoft.com/office/officeart/2005/8/layout/orgChart1"/>
    <dgm:cxn modelId="{31A14961-191B-4047-8602-80AF558131C4}" type="presParOf" srcId="{2D21EEA3-A3C0-44C5-A831-044DDC61B6B4}" destId="{B4A2DFA0-A846-448A-8E31-5508C925BB35}" srcOrd="6" destOrd="0" presId="urn:microsoft.com/office/officeart/2005/8/layout/orgChart1"/>
    <dgm:cxn modelId="{B458B262-ECDF-40AB-99D7-01E21965A056}" type="presParOf" srcId="{2D21EEA3-A3C0-44C5-A831-044DDC61B6B4}" destId="{9264B4F2-A815-4262-9D8B-E68741B33B6F}" srcOrd="7" destOrd="0" presId="urn:microsoft.com/office/officeart/2005/8/layout/orgChart1"/>
    <dgm:cxn modelId="{0737D2B1-DB09-4CD6-B64D-A90CF378CE84}" type="presParOf" srcId="{9264B4F2-A815-4262-9D8B-E68741B33B6F}" destId="{FA27A619-26D8-4CE0-8FF0-24044CFFB0E8}" srcOrd="0" destOrd="0" presId="urn:microsoft.com/office/officeart/2005/8/layout/orgChart1"/>
    <dgm:cxn modelId="{D88D1219-8F29-43F1-BCC0-1580F4D16770}" type="presParOf" srcId="{FA27A619-26D8-4CE0-8FF0-24044CFFB0E8}" destId="{5D6DE7A8-28D3-4370-97CE-37F15DDFB7E4}" srcOrd="0" destOrd="0" presId="urn:microsoft.com/office/officeart/2005/8/layout/orgChart1"/>
    <dgm:cxn modelId="{3F227D1B-FBBE-4DBA-8630-115375D81B84}" type="presParOf" srcId="{FA27A619-26D8-4CE0-8FF0-24044CFFB0E8}" destId="{42B494D8-C2E2-45EA-8A2A-209B38AA1DFA}" srcOrd="1" destOrd="0" presId="urn:microsoft.com/office/officeart/2005/8/layout/orgChart1"/>
    <dgm:cxn modelId="{05F0331E-9FC8-4F45-A3EE-54F9FD1C2E28}" type="presParOf" srcId="{9264B4F2-A815-4262-9D8B-E68741B33B6F}" destId="{C5A8136D-6391-4BB3-8F44-357E9E17EC5F}" srcOrd="1" destOrd="0" presId="urn:microsoft.com/office/officeart/2005/8/layout/orgChart1"/>
    <dgm:cxn modelId="{0BAE9B49-FF28-4E29-9B34-F483AC1960A8}" type="presParOf" srcId="{9264B4F2-A815-4262-9D8B-E68741B33B6F}" destId="{6092E250-9824-472D-974A-AC06367F55CE}" srcOrd="2" destOrd="0" presId="urn:microsoft.com/office/officeart/2005/8/layout/orgChart1"/>
    <dgm:cxn modelId="{2A8AE31A-F02E-4E67-AD89-D6EDBE4B0831}" type="presParOf" srcId="{CF786D61-A9F1-4C89-9776-8FA50D8B372F}" destId="{3867EA7E-CE60-4374-B163-539AE1D6063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4636A0B-4D9E-4342-932B-130E548C084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623D24EE-ECBF-4548-9783-4341EB5BDFA5}">
      <dgm:prSet phldrT="[Text]"/>
      <dgm:spPr/>
      <dgm:t>
        <a:bodyPr/>
        <a:lstStyle/>
        <a:p>
          <a:r>
            <a:rPr lang="en-US" dirty="0"/>
            <a:t>Firmware team</a:t>
          </a:r>
          <a:endParaRPr lang="en-GB" dirty="0"/>
        </a:p>
      </dgm:t>
    </dgm:pt>
    <dgm:pt modelId="{4B712D9E-A566-4BF0-AF1C-EC0F4409A01A}" type="parTrans" cxnId="{B54D69B7-D181-403A-B84E-D2756AABC2DB}">
      <dgm:prSet/>
      <dgm:spPr/>
      <dgm:t>
        <a:bodyPr/>
        <a:lstStyle/>
        <a:p>
          <a:endParaRPr lang="en-GB"/>
        </a:p>
      </dgm:t>
    </dgm:pt>
    <dgm:pt modelId="{1208E592-0672-4908-8B22-D9DDC9108BC3}" type="sibTrans" cxnId="{B54D69B7-D181-403A-B84E-D2756AABC2DB}">
      <dgm:prSet/>
      <dgm:spPr/>
      <dgm:t>
        <a:bodyPr/>
        <a:lstStyle/>
        <a:p>
          <a:endParaRPr lang="en-GB"/>
        </a:p>
      </dgm:t>
    </dgm:pt>
    <dgm:pt modelId="{9E14F6CD-94D0-4E71-9DE1-E71C8E6CA0F7}">
      <dgm:prSet phldrT="[Text]"/>
      <dgm:spPr/>
      <dgm:t>
        <a:bodyPr/>
        <a:lstStyle/>
        <a:p>
          <a:r>
            <a:rPr lang="en-US" dirty="0"/>
            <a:t>Design </a:t>
          </a:r>
          <a:endParaRPr lang="en-GB" dirty="0"/>
        </a:p>
      </dgm:t>
    </dgm:pt>
    <dgm:pt modelId="{32425438-28CE-4BD8-8E5B-42DE6C4CEF90}" type="parTrans" cxnId="{B12681A8-BA78-47B3-86BB-05D7AC388A7B}">
      <dgm:prSet/>
      <dgm:spPr/>
      <dgm:t>
        <a:bodyPr/>
        <a:lstStyle/>
        <a:p>
          <a:endParaRPr lang="en-GB"/>
        </a:p>
      </dgm:t>
    </dgm:pt>
    <dgm:pt modelId="{02ADCAE5-2563-43CC-8D52-F54699CCFBE4}" type="sibTrans" cxnId="{B12681A8-BA78-47B3-86BB-05D7AC388A7B}">
      <dgm:prSet/>
      <dgm:spPr/>
      <dgm:t>
        <a:bodyPr/>
        <a:lstStyle/>
        <a:p>
          <a:endParaRPr lang="en-GB"/>
        </a:p>
      </dgm:t>
    </dgm:pt>
    <dgm:pt modelId="{9D2D5A01-0CD9-45CB-AA1B-C7F169F4BEEE}">
      <dgm:prSet phldrT="[Text]"/>
      <dgm:spPr/>
      <dgm:t>
        <a:bodyPr/>
        <a:lstStyle/>
        <a:p>
          <a:r>
            <a:rPr lang="en-US" dirty="0"/>
            <a:t>Implementation </a:t>
          </a:r>
          <a:endParaRPr lang="en-GB" dirty="0"/>
        </a:p>
      </dgm:t>
    </dgm:pt>
    <dgm:pt modelId="{B1CB6676-F6C6-4D0C-B26F-D5381CFC3637}" type="parTrans" cxnId="{52A1F168-437A-40C2-88ED-20C001A74651}">
      <dgm:prSet/>
      <dgm:spPr/>
      <dgm:t>
        <a:bodyPr/>
        <a:lstStyle/>
        <a:p>
          <a:endParaRPr lang="en-GB"/>
        </a:p>
      </dgm:t>
    </dgm:pt>
    <dgm:pt modelId="{F2A07CD3-AEEA-443E-A584-7A6999CAE26C}" type="sibTrans" cxnId="{52A1F168-437A-40C2-88ED-20C001A74651}">
      <dgm:prSet/>
      <dgm:spPr/>
      <dgm:t>
        <a:bodyPr/>
        <a:lstStyle/>
        <a:p>
          <a:endParaRPr lang="en-GB"/>
        </a:p>
      </dgm:t>
    </dgm:pt>
    <dgm:pt modelId="{89F67721-3FD2-4D66-9D65-6310E5A18313}">
      <dgm:prSet phldrT="[Text]"/>
      <dgm:spPr/>
      <dgm:t>
        <a:bodyPr/>
        <a:lstStyle/>
        <a:p>
          <a:r>
            <a:rPr lang="en-US" dirty="0"/>
            <a:t>Quality assurance</a:t>
          </a:r>
          <a:endParaRPr lang="en-GB" dirty="0"/>
        </a:p>
      </dgm:t>
    </dgm:pt>
    <dgm:pt modelId="{F226484E-82AB-496C-AA5A-B4AD24CE5AA7}" type="parTrans" cxnId="{136A78D4-B938-45BE-9A8A-DE538D5A7309}">
      <dgm:prSet/>
      <dgm:spPr/>
      <dgm:t>
        <a:bodyPr/>
        <a:lstStyle/>
        <a:p>
          <a:endParaRPr lang="en-GB"/>
        </a:p>
      </dgm:t>
    </dgm:pt>
    <dgm:pt modelId="{A05A4C1C-64F0-4D30-A6F8-12A21A41CB91}" type="sibTrans" cxnId="{136A78D4-B938-45BE-9A8A-DE538D5A7309}">
      <dgm:prSet/>
      <dgm:spPr/>
      <dgm:t>
        <a:bodyPr/>
        <a:lstStyle/>
        <a:p>
          <a:endParaRPr lang="en-GB"/>
        </a:p>
      </dgm:t>
    </dgm:pt>
    <dgm:pt modelId="{C2672E16-99E0-4F99-8E17-F9732A73573A}">
      <dgm:prSet phldrT="[Text]"/>
      <dgm:spPr/>
      <dgm:t>
        <a:bodyPr/>
        <a:lstStyle/>
        <a:p>
          <a:r>
            <a:rPr lang="en-US" dirty="0"/>
            <a:t>Source control (Git Hub)</a:t>
          </a:r>
          <a:endParaRPr lang="en-GB" dirty="0"/>
        </a:p>
      </dgm:t>
    </dgm:pt>
    <dgm:pt modelId="{0B9C3016-5B6B-41FA-9B78-9CFC685BB6BF}" type="parTrans" cxnId="{F5D10440-DCEB-45EB-93C8-EA3A96C57F2C}">
      <dgm:prSet/>
      <dgm:spPr/>
      <dgm:t>
        <a:bodyPr/>
        <a:lstStyle/>
        <a:p>
          <a:endParaRPr lang="en-GB"/>
        </a:p>
      </dgm:t>
    </dgm:pt>
    <dgm:pt modelId="{E97CFF75-15E8-4400-A06E-C037C28A8BDE}" type="sibTrans" cxnId="{F5D10440-DCEB-45EB-93C8-EA3A96C57F2C}">
      <dgm:prSet/>
      <dgm:spPr/>
      <dgm:t>
        <a:bodyPr/>
        <a:lstStyle/>
        <a:p>
          <a:endParaRPr lang="en-GB"/>
        </a:p>
      </dgm:t>
    </dgm:pt>
    <dgm:pt modelId="{154D7BB2-3B00-4FB1-AB63-E67B469C0675}" type="pres">
      <dgm:prSet presAssocID="{24636A0B-4D9E-4342-932B-130E548C0847}" presName="hierChild1" presStyleCnt="0">
        <dgm:presLayoutVars>
          <dgm:orgChart val="1"/>
          <dgm:chPref val="1"/>
          <dgm:dir/>
          <dgm:animOne val="branch"/>
          <dgm:animLvl val="lvl"/>
          <dgm:resizeHandles/>
        </dgm:presLayoutVars>
      </dgm:prSet>
      <dgm:spPr/>
    </dgm:pt>
    <dgm:pt modelId="{CF786D61-A9F1-4C89-9776-8FA50D8B372F}" type="pres">
      <dgm:prSet presAssocID="{623D24EE-ECBF-4548-9783-4341EB5BDFA5}" presName="hierRoot1" presStyleCnt="0">
        <dgm:presLayoutVars>
          <dgm:hierBranch val="init"/>
        </dgm:presLayoutVars>
      </dgm:prSet>
      <dgm:spPr/>
    </dgm:pt>
    <dgm:pt modelId="{13CD2238-C223-4D1F-913B-CBFE0321E6A3}" type="pres">
      <dgm:prSet presAssocID="{623D24EE-ECBF-4548-9783-4341EB5BDFA5}" presName="rootComposite1" presStyleCnt="0"/>
      <dgm:spPr/>
    </dgm:pt>
    <dgm:pt modelId="{6D61B484-EEB3-497A-89AE-8598ACCF18C2}" type="pres">
      <dgm:prSet presAssocID="{623D24EE-ECBF-4548-9783-4341EB5BDFA5}" presName="rootText1" presStyleLbl="node0" presStyleIdx="0" presStyleCnt="1">
        <dgm:presLayoutVars>
          <dgm:chPref val="3"/>
        </dgm:presLayoutVars>
      </dgm:prSet>
      <dgm:spPr/>
    </dgm:pt>
    <dgm:pt modelId="{498344E3-22DE-413C-AD47-4CE89B20E58D}" type="pres">
      <dgm:prSet presAssocID="{623D24EE-ECBF-4548-9783-4341EB5BDFA5}" presName="rootConnector1" presStyleLbl="node1" presStyleIdx="0" presStyleCnt="0"/>
      <dgm:spPr/>
    </dgm:pt>
    <dgm:pt modelId="{2D21EEA3-A3C0-44C5-A831-044DDC61B6B4}" type="pres">
      <dgm:prSet presAssocID="{623D24EE-ECBF-4548-9783-4341EB5BDFA5}" presName="hierChild2" presStyleCnt="0"/>
      <dgm:spPr/>
    </dgm:pt>
    <dgm:pt modelId="{3BB22C2A-4C79-4DB3-8802-1EBE63E41208}" type="pres">
      <dgm:prSet presAssocID="{32425438-28CE-4BD8-8E5B-42DE6C4CEF90}" presName="Name37" presStyleLbl="parChTrans1D2" presStyleIdx="0" presStyleCnt="4"/>
      <dgm:spPr/>
    </dgm:pt>
    <dgm:pt modelId="{86050593-98B7-4722-AFED-CA62DF364D07}" type="pres">
      <dgm:prSet presAssocID="{9E14F6CD-94D0-4E71-9DE1-E71C8E6CA0F7}" presName="hierRoot2" presStyleCnt="0">
        <dgm:presLayoutVars>
          <dgm:hierBranch val="init"/>
        </dgm:presLayoutVars>
      </dgm:prSet>
      <dgm:spPr/>
    </dgm:pt>
    <dgm:pt modelId="{C73D17A6-A49E-4998-AC2F-A97A11C95038}" type="pres">
      <dgm:prSet presAssocID="{9E14F6CD-94D0-4E71-9DE1-E71C8E6CA0F7}" presName="rootComposite" presStyleCnt="0"/>
      <dgm:spPr/>
    </dgm:pt>
    <dgm:pt modelId="{45079C4F-3C79-439A-BD1D-DB81FB591482}" type="pres">
      <dgm:prSet presAssocID="{9E14F6CD-94D0-4E71-9DE1-E71C8E6CA0F7}" presName="rootText" presStyleLbl="node2" presStyleIdx="0" presStyleCnt="4">
        <dgm:presLayoutVars>
          <dgm:chPref val="3"/>
        </dgm:presLayoutVars>
      </dgm:prSet>
      <dgm:spPr/>
    </dgm:pt>
    <dgm:pt modelId="{E1445FCC-55A5-425B-827E-B520B11FF2AD}" type="pres">
      <dgm:prSet presAssocID="{9E14F6CD-94D0-4E71-9DE1-E71C8E6CA0F7}" presName="rootConnector" presStyleLbl="node2" presStyleIdx="0" presStyleCnt="4"/>
      <dgm:spPr/>
    </dgm:pt>
    <dgm:pt modelId="{2AA44F7F-9A8F-48B9-9E0F-1387EF10C143}" type="pres">
      <dgm:prSet presAssocID="{9E14F6CD-94D0-4E71-9DE1-E71C8E6CA0F7}" presName="hierChild4" presStyleCnt="0"/>
      <dgm:spPr/>
    </dgm:pt>
    <dgm:pt modelId="{8D8FF81D-47E8-45EC-A530-9971709A3191}" type="pres">
      <dgm:prSet presAssocID="{9E14F6CD-94D0-4E71-9DE1-E71C8E6CA0F7}" presName="hierChild5" presStyleCnt="0"/>
      <dgm:spPr/>
    </dgm:pt>
    <dgm:pt modelId="{5180172C-F3A0-4956-913A-38B8B8392C05}" type="pres">
      <dgm:prSet presAssocID="{B1CB6676-F6C6-4D0C-B26F-D5381CFC3637}" presName="Name37" presStyleLbl="parChTrans1D2" presStyleIdx="1" presStyleCnt="4"/>
      <dgm:spPr/>
    </dgm:pt>
    <dgm:pt modelId="{03A0D7F1-74BD-4063-929E-46A85AB2A4BD}" type="pres">
      <dgm:prSet presAssocID="{9D2D5A01-0CD9-45CB-AA1B-C7F169F4BEEE}" presName="hierRoot2" presStyleCnt="0">
        <dgm:presLayoutVars>
          <dgm:hierBranch val="init"/>
        </dgm:presLayoutVars>
      </dgm:prSet>
      <dgm:spPr/>
    </dgm:pt>
    <dgm:pt modelId="{E6B064EE-A951-48F5-A429-4CC90A950038}" type="pres">
      <dgm:prSet presAssocID="{9D2D5A01-0CD9-45CB-AA1B-C7F169F4BEEE}" presName="rootComposite" presStyleCnt="0"/>
      <dgm:spPr/>
    </dgm:pt>
    <dgm:pt modelId="{43BE3D91-AB3B-4C7F-8C2B-1F5FEF666F2F}" type="pres">
      <dgm:prSet presAssocID="{9D2D5A01-0CD9-45CB-AA1B-C7F169F4BEEE}" presName="rootText" presStyleLbl="node2" presStyleIdx="1" presStyleCnt="4">
        <dgm:presLayoutVars>
          <dgm:chPref val="3"/>
        </dgm:presLayoutVars>
      </dgm:prSet>
      <dgm:spPr/>
    </dgm:pt>
    <dgm:pt modelId="{AECC891F-E4FF-452D-ABEC-EF2FC95DAE2E}" type="pres">
      <dgm:prSet presAssocID="{9D2D5A01-0CD9-45CB-AA1B-C7F169F4BEEE}" presName="rootConnector" presStyleLbl="node2" presStyleIdx="1" presStyleCnt="4"/>
      <dgm:spPr/>
    </dgm:pt>
    <dgm:pt modelId="{3BB6A600-D499-43A8-8BBA-3EC691EECF85}" type="pres">
      <dgm:prSet presAssocID="{9D2D5A01-0CD9-45CB-AA1B-C7F169F4BEEE}" presName="hierChild4" presStyleCnt="0"/>
      <dgm:spPr/>
    </dgm:pt>
    <dgm:pt modelId="{186D61B5-048E-4F22-9E8C-A5B544141307}" type="pres">
      <dgm:prSet presAssocID="{9D2D5A01-0CD9-45CB-AA1B-C7F169F4BEEE}" presName="hierChild5" presStyleCnt="0"/>
      <dgm:spPr/>
    </dgm:pt>
    <dgm:pt modelId="{8E1EAC1F-98F8-49DA-A07A-C5A131BF2F7B}" type="pres">
      <dgm:prSet presAssocID="{0B9C3016-5B6B-41FA-9B78-9CFC685BB6BF}" presName="Name37" presStyleLbl="parChTrans1D2" presStyleIdx="2" presStyleCnt="4"/>
      <dgm:spPr/>
    </dgm:pt>
    <dgm:pt modelId="{0F684CC4-E15D-4093-8E89-7171D109464E}" type="pres">
      <dgm:prSet presAssocID="{C2672E16-99E0-4F99-8E17-F9732A73573A}" presName="hierRoot2" presStyleCnt="0">
        <dgm:presLayoutVars>
          <dgm:hierBranch val="init"/>
        </dgm:presLayoutVars>
      </dgm:prSet>
      <dgm:spPr/>
    </dgm:pt>
    <dgm:pt modelId="{9FB217F0-4F4A-42C4-8192-D5BDFE8C7EB1}" type="pres">
      <dgm:prSet presAssocID="{C2672E16-99E0-4F99-8E17-F9732A73573A}" presName="rootComposite" presStyleCnt="0"/>
      <dgm:spPr/>
    </dgm:pt>
    <dgm:pt modelId="{96489779-BA71-4CE4-9B89-8782A0B12437}" type="pres">
      <dgm:prSet presAssocID="{C2672E16-99E0-4F99-8E17-F9732A73573A}" presName="rootText" presStyleLbl="node2" presStyleIdx="2" presStyleCnt="4">
        <dgm:presLayoutVars>
          <dgm:chPref val="3"/>
        </dgm:presLayoutVars>
      </dgm:prSet>
      <dgm:spPr/>
    </dgm:pt>
    <dgm:pt modelId="{77A8EF79-9E43-4B5A-A222-9F93BD67D355}" type="pres">
      <dgm:prSet presAssocID="{C2672E16-99E0-4F99-8E17-F9732A73573A}" presName="rootConnector" presStyleLbl="node2" presStyleIdx="2" presStyleCnt="4"/>
      <dgm:spPr/>
    </dgm:pt>
    <dgm:pt modelId="{8186D413-EF91-4B78-961C-CED86A749C90}" type="pres">
      <dgm:prSet presAssocID="{C2672E16-99E0-4F99-8E17-F9732A73573A}" presName="hierChild4" presStyleCnt="0"/>
      <dgm:spPr/>
    </dgm:pt>
    <dgm:pt modelId="{D5F498A9-A576-41B1-BDAC-64DE0BC05049}" type="pres">
      <dgm:prSet presAssocID="{C2672E16-99E0-4F99-8E17-F9732A73573A}" presName="hierChild5" presStyleCnt="0"/>
      <dgm:spPr/>
    </dgm:pt>
    <dgm:pt modelId="{B4A2DFA0-A846-448A-8E31-5508C925BB35}" type="pres">
      <dgm:prSet presAssocID="{F226484E-82AB-496C-AA5A-B4AD24CE5AA7}" presName="Name37" presStyleLbl="parChTrans1D2" presStyleIdx="3" presStyleCnt="4"/>
      <dgm:spPr/>
    </dgm:pt>
    <dgm:pt modelId="{9264B4F2-A815-4262-9D8B-E68741B33B6F}" type="pres">
      <dgm:prSet presAssocID="{89F67721-3FD2-4D66-9D65-6310E5A18313}" presName="hierRoot2" presStyleCnt="0">
        <dgm:presLayoutVars>
          <dgm:hierBranch val="init"/>
        </dgm:presLayoutVars>
      </dgm:prSet>
      <dgm:spPr/>
    </dgm:pt>
    <dgm:pt modelId="{FA27A619-26D8-4CE0-8FF0-24044CFFB0E8}" type="pres">
      <dgm:prSet presAssocID="{89F67721-3FD2-4D66-9D65-6310E5A18313}" presName="rootComposite" presStyleCnt="0"/>
      <dgm:spPr/>
    </dgm:pt>
    <dgm:pt modelId="{5D6DE7A8-28D3-4370-97CE-37F15DDFB7E4}" type="pres">
      <dgm:prSet presAssocID="{89F67721-3FD2-4D66-9D65-6310E5A18313}" presName="rootText" presStyleLbl="node2" presStyleIdx="3" presStyleCnt="4">
        <dgm:presLayoutVars>
          <dgm:chPref val="3"/>
        </dgm:presLayoutVars>
      </dgm:prSet>
      <dgm:spPr/>
    </dgm:pt>
    <dgm:pt modelId="{42B494D8-C2E2-45EA-8A2A-209B38AA1DFA}" type="pres">
      <dgm:prSet presAssocID="{89F67721-3FD2-4D66-9D65-6310E5A18313}" presName="rootConnector" presStyleLbl="node2" presStyleIdx="3" presStyleCnt="4"/>
      <dgm:spPr/>
    </dgm:pt>
    <dgm:pt modelId="{C5A8136D-6391-4BB3-8F44-357E9E17EC5F}" type="pres">
      <dgm:prSet presAssocID="{89F67721-3FD2-4D66-9D65-6310E5A18313}" presName="hierChild4" presStyleCnt="0"/>
      <dgm:spPr/>
    </dgm:pt>
    <dgm:pt modelId="{6092E250-9824-472D-974A-AC06367F55CE}" type="pres">
      <dgm:prSet presAssocID="{89F67721-3FD2-4D66-9D65-6310E5A18313}" presName="hierChild5" presStyleCnt="0"/>
      <dgm:spPr/>
    </dgm:pt>
    <dgm:pt modelId="{3867EA7E-CE60-4374-B163-539AE1D60639}" type="pres">
      <dgm:prSet presAssocID="{623D24EE-ECBF-4548-9783-4341EB5BDFA5}" presName="hierChild3" presStyleCnt="0"/>
      <dgm:spPr/>
    </dgm:pt>
  </dgm:ptLst>
  <dgm:cxnLst>
    <dgm:cxn modelId="{2EE4DC08-6163-4FFC-9F9A-A2CC65F3D68C}" type="presOf" srcId="{F226484E-82AB-496C-AA5A-B4AD24CE5AA7}" destId="{B4A2DFA0-A846-448A-8E31-5508C925BB35}" srcOrd="0" destOrd="0" presId="urn:microsoft.com/office/officeart/2005/8/layout/orgChart1"/>
    <dgm:cxn modelId="{CF950931-46D1-4628-9E72-91F8CE65131B}" type="presOf" srcId="{623D24EE-ECBF-4548-9783-4341EB5BDFA5}" destId="{498344E3-22DE-413C-AD47-4CE89B20E58D}" srcOrd="1" destOrd="0" presId="urn:microsoft.com/office/officeart/2005/8/layout/orgChart1"/>
    <dgm:cxn modelId="{8DB54534-87E3-4642-9CDA-70FAAA3747E3}" type="presOf" srcId="{9D2D5A01-0CD9-45CB-AA1B-C7F169F4BEEE}" destId="{43BE3D91-AB3B-4C7F-8C2B-1F5FEF666F2F}" srcOrd="0" destOrd="0" presId="urn:microsoft.com/office/officeart/2005/8/layout/orgChart1"/>
    <dgm:cxn modelId="{861C8839-7557-4D07-9337-2CCF3D001C67}" type="presOf" srcId="{B1CB6676-F6C6-4D0C-B26F-D5381CFC3637}" destId="{5180172C-F3A0-4956-913A-38B8B8392C05}" srcOrd="0" destOrd="0" presId="urn:microsoft.com/office/officeart/2005/8/layout/orgChart1"/>
    <dgm:cxn modelId="{9AD5453F-5A4C-4AC2-B24B-7CCA2A5CFF01}" type="presOf" srcId="{C2672E16-99E0-4F99-8E17-F9732A73573A}" destId="{96489779-BA71-4CE4-9B89-8782A0B12437}" srcOrd="0" destOrd="0" presId="urn:microsoft.com/office/officeart/2005/8/layout/orgChart1"/>
    <dgm:cxn modelId="{F5D10440-DCEB-45EB-93C8-EA3A96C57F2C}" srcId="{623D24EE-ECBF-4548-9783-4341EB5BDFA5}" destId="{C2672E16-99E0-4F99-8E17-F9732A73573A}" srcOrd="2" destOrd="0" parTransId="{0B9C3016-5B6B-41FA-9B78-9CFC685BB6BF}" sibTransId="{E97CFF75-15E8-4400-A06E-C037C28A8BDE}"/>
    <dgm:cxn modelId="{52A1F168-437A-40C2-88ED-20C001A74651}" srcId="{623D24EE-ECBF-4548-9783-4341EB5BDFA5}" destId="{9D2D5A01-0CD9-45CB-AA1B-C7F169F4BEEE}" srcOrd="1" destOrd="0" parTransId="{B1CB6676-F6C6-4D0C-B26F-D5381CFC3637}" sibTransId="{F2A07CD3-AEEA-443E-A584-7A6999CAE26C}"/>
    <dgm:cxn modelId="{03D1BC69-984A-4390-8F59-0A78E3921A25}" type="presOf" srcId="{C2672E16-99E0-4F99-8E17-F9732A73573A}" destId="{77A8EF79-9E43-4B5A-A222-9F93BD67D355}" srcOrd="1" destOrd="0" presId="urn:microsoft.com/office/officeart/2005/8/layout/orgChart1"/>
    <dgm:cxn modelId="{3330FF6F-3454-4468-A8FF-73174112F210}" type="presOf" srcId="{24636A0B-4D9E-4342-932B-130E548C0847}" destId="{154D7BB2-3B00-4FB1-AB63-E67B469C0675}" srcOrd="0" destOrd="0" presId="urn:microsoft.com/office/officeart/2005/8/layout/orgChart1"/>
    <dgm:cxn modelId="{799ACB73-5EAD-4810-9D2D-C1593EBFDD50}" type="presOf" srcId="{623D24EE-ECBF-4548-9783-4341EB5BDFA5}" destId="{6D61B484-EEB3-497A-89AE-8598ACCF18C2}" srcOrd="0" destOrd="0" presId="urn:microsoft.com/office/officeart/2005/8/layout/orgChart1"/>
    <dgm:cxn modelId="{8623985A-CEAE-485D-B722-33618A79D5A5}" type="presOf" srcId="{9E14F6CD-94D0-4E71-9DE1-E71C8E6CA0F7}" destId="{E1445FCC-55A5-425B-827E-B520B11FF2AD}" srcOrd="1" destOrd="0" presId="urn:microsoft.com/office/officeart/2005/8/layout/orgChart1"/>
    <dgm:cxn modelId="{33FA0594-E99D-4697-9272-5BAE1E21C4F4}" type="presOf" srcId="{9D2D5A01-0CD9-45CB-AA1B-C7F169F4BEEE}" destId="{AECC891F-E4FF-452D-ABEC-EF2FC95DAE2E}" srcOrd="1" destOrd="0" presId="urn:microsoft.com/office/officeart/2005/8/layout/orgChart1"/>
    <dgm:cxn modelId="{B12681A8-BA78-47B3-86BB-05D7AC388A7B}" srcId="{623D24EE-ECBF-4548-9783-4341EB5BDFA5}" destId="{9E14F6CD-94D0-4E71-9DE1-E71C8E6CA0F7}" srcOrd="0" destOrd="0" parTransId="{32425438-28CE-4BD8-8E5B-42DE6C4CEF90}" sibTransId="{02ADCAE5-2563-43CC-8D52-F54699CCFBE4}"/>
    <dgm:cxn modelId="{B54D69B7-D181-403A-B84E-D2756AABC2DB}" srcId="{24636A0B-4D9E-4342-932B-130E548C0847}" destId="{623D24EE-ECBF-4548-9783-4341EB5BDFA5}" srcOrd="0" destOrd="0" parTransId="{4B712D9E-A566-4BF0-AF1C-EC0F4409A01A}" sibTransId="{1208E592-0672-4908-8B22-D9DDC9108BC3}"/>
    <dgm:cxn modelId="{452073CD-BCF1-4C4D-AA82-C3EDF8AC1482}" type="presOf" srcId="{89F67721-3FD2-4D66-9D65-6310E5A18313}" destId="{5D6DE7A8-28D3-4370-97CE-37F15DDFB7E4}" srcOrd="0" destOrd="0" presId="urn:microsoft.com/office/officeart/2005/8/layout/orgChart1"/>
    <dgm:cxn modelId="{136A78D4-B938-45BE-9A8A-DE538D5A7309}" srcId="{623D24EE-ECBF-4548-9783-4341EB5BDFA5}" destId="{89F67721-3FD2-4D66-9D65-6310E5A18313}" srcOrd="3" destOrd="0" parTransId="{F226484E-82AB-496C-AA5A-B4AD24CE5AA7}" sibTransId="{A05A4C1C-64F0-4D30-A6F8-12A21A41CB91}"/>
    <dgm:cxn modelId="{18CF47D9-C803-4C03-8DA6-A32C6EFD7E69}" type="presOf" srcId="{89F67721-3FD2-4D66-9D65-6310E5A18313}" destId="{42B494D8-C2E2-45EA-8A2A-209B38AA1DFA}" srcOrd="1" destOrd="0" presId="urn:microsoft.com/office/officeart/2005/8/layout/orgChart1"/>
    <dgm:cxn modelId="{A5009ADC-1F5B-4F7A-8465-12D5FF8E8AC3}" type="presOf" srcId="{9E14F6CD-94D0-4E71-9DE1-E71C8E6CA0F7}" destId="{45079C4F-3C79-439A-BD1D-DB81FB591482}" srcOrd="0" destOrd="0" presId="urn:microsoft.com/office/officeart/2005/8/layout/orgChart1"/>
    <dgm:cxn modelId="{D933F9DF-4B02-447F-8CEA-F234F092A13B}" type="presOf" srcId="{0B9C3016-5B6B-41FA-9B78-9CFC685BB6BF}" destId="{8E1EAC1F-98F8-49DA-A07A-C5A131BF2F7B}" srcOrd="0" destOrd="0" presId="urn:microsoft.com/office/officeart/2005/8/layout/orgChart1"/>
    <dgm:cxn modelId="{952525E6-E32B-4B78-851F-5BA4326575CE}" type="presOf" srcId="{32425438-28CE-4BD8-8E5B-42DE6C4CEF90}" destId="{3BB22C2A-4C79-4DB3-8802-1EBE63E41208}" srcOrd="0" destOrd="0" presId="urn:microsoft.com/office/officeart/2005/8/layout/orgChart1"/>
    <dgm:cxn modelId="{73B48B2C-9DED-4FCF-B233-46BB4AA2F5BF}" type="presParOf" srcId="{154D7BB2-3B00-4FB1-AB63-E67B469C0675}" destId="{CF786D61-A9F1-4C89-9776-8FA50D8B372F}" srcOrd="0" destOrd="0" presId="urn:microsoft.com/office/officeart/2005/8/layout/orgChart1"/>
    <dgm:cxn modelId="{183E025B-AE89-4A7A-ACFD-85DF17BD98FF}" type="presParOf" srcId="{CF786D61-A9F1-4C89-9776-8FA50D8B372F}" destId="{13CD2238-C223-4D1F-913B-CBFE0321E6A3}" srcOrd="0" destOrd="0" presId="urn:microsoft.com/office/officeart/2005/8/layout/orgChart1"/>
    <dgm:cxn modelId="{4B18EE54-C6A7-4AD4-96C4-67CAF3DA1E04}" type="presParOf" srcId="{13CD2238-C223-4D1F-913B-CBFE0321E6A3}" destId="{6D61B484-EEB3-497A-89AE-8598ACCF18C2}" srcOrd="0" destOrd="0" presId="urn:microsoft.com/office/officeart/2005/8/layout/orgChart1"/>
    <dgm:cxn modelId="{567EBC7A-0F4A-41B9-99DB-B413D86DC7AD}" type="presParOf" srcId="{13CD2238-C223-4D1F-913B-CBFE0321E6A3}" destId="{498344E3-22DE-413C-AD47-4CE89B20E58D}" srcOrd="1" destOrd="0" presId="urn:microsoft.com/office/officeart/2005/8/layout/orgChart1"/>
    <dgm:cxn modelId="{1FAA0370-453F-4BB2-A506-00EAAA34815D}" type="presParOf" srcId="{CF786D61-A9F1-4C89-9776-8FA50D8B372F}" destId="{2D21EEA3-A3C0-44C5-A831-044DDC61B6B4}" srcOrd="1" destOrd="0" presId="urn:microsoft.com/office/officeart/2005/8/layout/orgChart1"/>
    <dgm:cxn modelId="{F8F11850-45D2-4AB2-88FD-A11A21415B4C}" type="presParOf" srcId="{2D21EEA3-A3C0-44C5-A831-044DDC61B6B4}" destId="{3BB22C2A-4C79-4DB3-8802-1EBE63E41208}" srcOrd="0" destOrd="0" presId="urn:microsoft.com/office/officeart/2005/8/layout/orgChart1"/>
    <dgm:cxn modelId="{57125FCB-F831-42DB-8A9C-32B8D0AA7BA1}" type="presParOf" srcId="{2D21EEA3-A3C0-44C5-A831-044DDC61B6B4}" destId="{86050593-98B7-4722-AFED-CA62DF364D07}" srcOrd="1" destOrd="0" presId="urn:microsoft.com/office/officeart/2005/8/layout/orgChart1"/>
    <dgm:cxn modelId="{6F8527F0-CDBC-4D81-BA97-93858F927D5D}" type="presParOf" srcId="{86050593-98B7-4722-AFED-CA62DF364D07}" destId="{C73D17A6-A49E-4998-AC2F-A97A11C95038}" srcOrd="0" destOrd="0" presId="urn:microsoft.com/office/officeart/2005/8/layout/orgChart1"/>
    <dgm:cxn modelId="{ECAD3F77-78B2-4CC7-BE67-C1836ADC5C23}" type="presParOf" srcId="{C73D17A6-A49E-4998-AC2F-A97A11C95038}" destId="{45079C4F-3C79-439A-BD1D-DB81FB591482}" srcOrd="0" destOrd="0" presId="urn:microsoft.com/office/officeart/2005/8/layout/orgChart1"/>
    <dgm:cxn modelId="{08AEB136-A2FD-4B2F-A792-523707A92049}" type="presParOf" srcId="{C73D17A6-A49E-4998-AC2F-A97A11C95038}" destId="{E1445FCC-55A5-425B-827E-B520B11FF2AD}" srcOrd="1" destOrd="0" presId="urn:microsoft.com/office/officeart/2005/8/layout/orgChart1"/>
    <dgm:cxn modelId="{083B0503-57C7-49CC-A8F0-1BABEED7CA3A}" type="presParOf" srcId="{86050593-98B7-4722-AFED-CA62DF364D07}" destId="{2AA44F7F-9A8F-48B9-9E0F-1387EF10C143}" srcOrd="1" destOrd="0" presId="urn:microsoft.com/office/officeart/2005/8/layout/orgChart1"/>
    <dgm:cxn modelId="{909EDC97-5277-4840-A23B-38E60A15D43F}" type="presParOf" srcId="{86050593-98B7-4722-AFED-CA62DF364D07}" destId="{8D8FF81D-47E8-45EC-A530-9971709A3191}" srcOrd="2" destOrd="0" presId="urn:microsoft.com/office/officeart/2005/8/layout/orgChart1"/>
    <dgm:cxn modelId="{98B935F0-4FA6-4236-A18D-A669D5FAF06A}" type="presParOf" srcId="{2D21EEA3-A3C0-44C5-A831-044DDC61B6B4}" destId="{5180172C-F3A0-4956-913A-38B8B8392C05}" srcOrd="2" destOrd="0" presId="urn:microsoft.com/office/officeart/2005/8/layout/orgChart1"/>
    <dgm:cxn modelId="{97E18F4C-1C78-49CD-866D-4FBEAF99A8B1}" type="presParOf" srcId="{2D21EEA3-A3C0-44C5-A831-044DDC61B6B4}" destId="{03A0D7F1-74BD-4063-929E-46A85AB2A4BD}" srcOrd="3" destOrd="0" presId="urn:microsoft.com/office/officeart/2005/8/layout/orgChart1"/>
    <dgm:cxn modelId="{4491DD6C-AF17-4E96-9DBC-59783D679984}" type="presParOf" srcId="{03A0D7F1-74BD-4063-929E-46A85AB2A4BD}" destId="{E6B064EE-A951-48F5-A429-4CC90A950038}" srcOrd="0" destOrd="0" presId="urn:microsoft.com/office/officeart/2005/8/layout/orgChart1"/>
    <dgm:cxn modelId="{CC74631C-934C-4D0A-A7A7-4EE2112464BB}" type="presParOf" srcId="{E6B064EE-A951-48F5-A429-4CC90A950038}" destId="{43BE3D91-AB3B-4C7F-8C2B-1F5FEF666F2F}" srcOrd="0" destOrd="0" presId="urn:microsoft.com/office/officeart/2005/8/layout/orgChart1"/>
    <dgm:cxn modelId="{DE7699B5-546A-47BF-BFBD-F9EA20C1B8E0}" type="presParOf" srcId="{E6B064EE-A951-48F5-A429-4CC90A950038}" destId="{AECC891F-E4FF-452D-ABEC-EF2FC95DAE2E}" srcOrd="1" destOrd="0" presId="urn:microsoft.com/office/officeart/2005/8/layout/orgChart1"/>
    <dgm:cxn modelId="{E788A37F-B880-4FFF-8FA7-D8DB58955075}" type="presParOf" srcId="{03A0D7F1-74BD-4063-929E-46A85AB2A4BD}" destId="{3BB6A600-D499-43A8-8BBA-3EC691EECF85}" srcOrd="1" destOrd="0" presId="urn:microsoft.com/office/officeart/2005/8/layout/orgChart1"/>
    <dgm:cxn modelId="{9A93DE94-B5F7-4107-B7AD-288F38C0110B}" type="presParOf" srcId="{03A0D7F1-74BD-4063-929E-46A85AB2A4BD}" destId="{186D61B5-048E-4F22-9E8C-A5B544141307}" srcOrd="2" destOrd="0" presId="urn:microsoft.com/office/officeart/2005/8/layout/orgChart1"/>
    <dgm:cxn modelId="{0A855FAC-96A7-4A0A-BF8B-01C810026493}" type="presParOf" srcId="{2D21EEA3-A3C0-44C5-A831-044DDC61B6B4}" destId="{8E1EAC1F-98F8-49DA-A07A-C5A131BF2F7B}" srcOrd="4" destOrd="0" presId="urn:microsoft.com/office/officeart/2005/8/layout/orgChart1"/>
    <dgm:cxn modelId="{2911898C-7FD1-470D-9855-9079CC1A93EE}" type="presParOf" srcId="{2D21EEA3-A3C0-44C5-A831-044DDC61B6B4}" destId="{0F684CC4-E15D-4093-8E89-7171D109464E}" srcOrd="5" destOrd="0" presId="urn:microsoft.com/office/officeart/2005/8/layout/orgChart1"/>
    <dgm:cxn modelId="{B8CC1363-20C3-4E29-8226-7155C0907DF7}" type="presParOf" srcId="{0F684CC4-E15D-4093-8E89-7171D109464E}" destId="{9FB217F0-4F4A-42C4-8192-D5BDFE8C7EB1}" srcOrd="0" destOrd="0" presId="urn:microsoft.com/office/officeart/2005/8/layout/orgChart1"/>
    <dgm:cxn modelId="{4828D590-4FE7-4FC1-A132-32218AD0C259}" type="presParOf" srcId="{9FB217F0-4F4A-42C4-8192-D5BDFE8C7EB1}" destId="{96489779-BA71-4CE4-9B89-8782A0B12437}" srcOrd="0" destOrd="0" presId="urn:microsoft.com/office/officeart/2005/8/layout/orgChart1"/>
    <dgm:cxn modelId="{07B52A5B-A643-4E1B-B1E4-92BF30FDF05D}" type="presParOf" srcId="{9FB217F0-4F4A-42C4-8192-D5BDFE8C7EB1}" destId="{77A8EF79-9E43-4B5A-A222-9F93BD67D355}" srcOrd="1" destOrd="0" presId="urn:microsoft.com/office/officeart/2005/8/layout/orgChart1"/>
    <dgm:cxn modelId="{F52AEAA7-01CD-48DF-84CB-A606ADF3B417}" type="presParOf" srcId="{0F684CC4-E15D-4093-8E89-7171D109464E}" destId="{8186D413-EF91-4B78-961C-CED86A749C90}" srcOrd="1" destOrd="0" presId="urn:microsoft.com/office/officeart/2005/8/layout/orgChart1"/>
    <dgm:cxn modelId="{5306CF41-A8B0-485F-840D-BF6D103DAC3E}" type="presParOf" srcId="{0F684CC4-E15D-4093-8E89-7171D109464E}" destId="{D5F498A9-A576-41B1-BDAC-64DE0BC05049}" srcOrd="2" destOrd="0" presId="urn:microsoft.com/office/officeart/2005/8/layout/orgChart1"/>
    <dgm:cxn modelId="{31A14961-191B-4047-8602-80AF558131C4}" type="presParOf" srcId="{2D21EEA3-A3C0-44C5-A831-044DDC61B6B4}" destId="{B4A2DFA0-A846-448A-8E31-5508C925BB35}" srcOrd="6" destOrd="0" presId="urn:microsoft.com/office/officeart/2005/8/layout/orgChart1"/>
    <dgm:cxn modelId="{B458B262-ECDF-40AB-99D7-01E21965A056}" type="presParOf" srcId="{2D21EEA3-A3C0-44C5-A831-044DDC61B6B4}" destId="{9264B4F2-A815-4262-9D8B-E68741B33B6F}" srcOrd="7" destOrd="0" presId="urn:microsoft.com/office/officeart/2005/8/layout/orgChart1"/>
    <dgm:cxn modelId="{0737D2B1-DB09-4CD6-B64D-A90CF378CE84}" type="presParOf" srcId="{9264B4F2-A815-4262-9D8B-E68741B33B6F}" destId="{FA27A619-26D8-4CE0-8FF0-24044CFFB0E8}" srcOrd="0" destOrd="0" presId="urn:microsoft.com/office/officeart/2005/8/layout/orgChart1"/>
    <dgm:cxn modelId="{D88D1219-8F29-43F1-BCC0-1580F4D16770}" type="presParOf" srcId="{FA27A619-26D8-4CE0-8FF0-24044CFFB0E8}" destId="{5D6DE7A8-28D3-4370-97CE-37F15DDFB7E4}" srcOrd="0" destOrd="0" presId="urn:microsoft.com/office/officeart/2005/8/layout/orgChart1"/>
    <dgm:cxn modelId="{3F227D1B-FBBE-4DBA-8630-115375D81B84}" type="presParOf" srcId="{FA27A619-26D8-4CE0-8FF0-24044CFFB0E8}" destId="{42B494D8-C2E2-45EA-8A2A-209B38AA1DFA}" srcOrd="1" destOrd="0" presId="urn:microsoft.com/office/officeart/2005/8/layout/orgChart1"/>
    <dgm:cxn modelId="{05F0331E-9FC8-4F45-A3EE-54F9FD1C2E28}" type="presParOf" srcId="{9264B4F2-A815-4262-9D8B-E68741B33B6F}" destId="{C5A8136D-6391-4BB3-8F44-357E9E17EC5F}" srcOrd="1" destOrd="0" presId="urn:microsoft.com/office/officeart/2005/8/layout/orgChart1"/>
    <dgm:cxn modelId="{0BAE9B49-FF28-4E29-9B34-F483AC1960A8}" type="presParOf" srcId="{9264B4F2-A815-4262-9D8B-E68741B33B6F}" destId="{6092E250-9824-472D-974A-AC06367F55CE}" srcOrd="2" destOrd="0" presId="urn:microsoft.com/office/officeart/2005/8/layout/orgChart1"/>
    <dgm:cxn modelId="{2A8AE31A-F02E-4E67-AD89-D6EDBE4B0831}" type="presParOf" srcId="{CF786D61-A9F1-4C89-9776-8FA50D8B372F}" destId="{3867EA7E-CE60-4374-B163-539AE1D6063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6FDB97F-524F-4626-8100-AE702C7681ED}" type="doc">
      <dgm:prSet loTypeId="urn:microsoft.com/office/officeart/2005/8/layout/target3" loCatId="relationship" qsTypeId="urn:microsoft.com/office/officeart/2005/8/quickstyle/simple2" qsCatId="simple" csTypeId="urn:microsoft.com/office/officeart/2005/8/colors/colorful1" csCatId="colorful" phldr="1"/>
      <dgm:spPr/>
      <dgm:t>
        <a:bodyPr/>
        <a:lstStyle/>
        <a:p>
          <a:endParaRPr lang="en-GB"/>
        </a:p>
      </dgm:t>
    </dgm:pt>
    <dgm:pt modelId="{7CEFABAF-2AF9-4AC5-997B-BA20795EA144}">
      <dgm:prSet phldrT="[Text]"/>
      <dgm:spPr/>
      <dgm:t>
        <a:bodyPr/>
        <a:lstStyle/>
        <a:p>
          <a:r>
            <a:rPr lang="en-GB" dirty="0"/>
            <a:t>What</a:t>
          </a:r>
        </a:p>
      </dgm:t>
    </dgm:pt>
    <dgm:pt modelId="{F6748C0B-F3C6-4484-B0DE-FA53C24C53F3}" type="parTrans" cxnId="{EF591CD7-E5D6-4298-9DE5-4556664C4D44}">
      <dgm:prSet/>
      <dgm:spPr/>
      <dgm:t>
        <a:bodyPr/>
        <a:lstStyle/>
        <a:p>
          <a:endParaRPr lang="en-GB"/>
        </a:p>
      </dgm:t>
    </dgm:pt>
    <dgm:pt modelId="{72A04E55-353B-455B-BA65-E2DA03DB3FEF}" type="sibTrans" cxnId="{EF591CD7-E5D6-4298-9DE5-4556664C4D44}">
      <dgm:prSet/>
      <dgm:spPr/>
      <dgm:t>
        <a:bodyPr/>
        <a:lstStyle/>
        <a:p>
          <a:endParaRPr lang="en-GB"/>
        </a:p>
      </dgm:t>
    </dgm:pt>
    <dgm:pt modelId="{9FBF8C53-EAA5-496A-A59F-69E18B0D9591}">
      <dgm:prSet phldrT="[Text]"/>
      <dgm:spPr/>
      <dgm:t>
        <a:bodyPr/>
        <a:lstStyle/>
        <a:p>
          <a:r>
            <a:rPr lang="en-GB" dirty="0"/>
            <a:t>Preliminary Hazard Analysis(PHA)</a:t>
          </a:r>
        </a:p>
      </dgm:t>
    </dgm:pt>
    <dgm:pt modelId="{C34D3592-FC6E-4020-8FB5-6F3BCE7BA58B}" type="parTrans" cxnId="{5AEE8684-673A-4116-8E06-3B476CA371B4}">
      <dgm:prSet/>
      <dgm:spPr/>
      <dgm:t>
        <a:bodyPr/>
        <a:lstStyle/>
        <a:p>
          <a:endParaRPr lang="en-GB"/>
        </a:p>
      </dgm:t>
    </dgm:pt>
    <dgm:pt modelId="{8408F779-D28F-4949-AB1C-3568BF2292EA}" type="sibTrans" cxnId="{5AEE8684-673A-4116-8E06-3B476CA371B4}">
      <dgm:prSet/>
      <dgm:spPr/>
      <dgm:t>
        <a:bodyPr/>
        <a:lstStyle/>
        <a:p>
          <a:endParaRPr lang="en-GB"/>
        </a:p>
      </dgm:t>
    </dgm:pt>
    <dgm:pt modelId="{1948C22F-3220-44B6-87DB-01CE988C6EEF}">
      <dgm:prSet phldrT="[Text]"/>
      <dgm:spPr/>
      <dgm:t>
        <a:bodyPr/>
        <a:lstStyle/>
        <a:p>
          <a:r>
            <a:rPr lang="en-GB" dirty="0"/>
            <a:t>How</a:t>
          </a:r>
        </a:p>
      </dgm:t>
    </dgm:pt>
    <dgm:pt modelId="{B6C01A92-2EF5-4F40-BD56-D962BB036AD2}" type="parTrans" cxnId="{EAEE884F-21AE-4B75-8FD5-5F109643885F}">
      <dgm:prSet/>
      <dgm:spPr/>
      <dgm:t>
        <a:bodyPr/>
        <a:lstStyle/>
        <a:p>
          <a:endParaRPr lang="en-GB"/>
        </a:p>
      </dgm:t>
    </dgm:pt>
    <dgm:pt modelId="{70116EF3-DF04-4964-B102-69B8A4D29704}" type="sibTrans" cxnId="{EAEE884F-21AE-4B75-8FD5-5F109643885F}">
      <dgm:prSet/>
      <dgm:spPr/>
      <dgm:t>
        <a:bodyPr/>
        <a:lstStyle/>
        <a:p>
          <a:endParaRPr lang="en-GB"/>
        </a:p>
      </dgm:t>
    </dgm:pt>
    <dgm:pt modelId="{45C72697-E3AF-4DD9-AA4B-09A5EBC10251}">
      <dgm:prSet phldrT="[Text]"/>
      <dgm:spPr/>
      <dgm:t>
        <a:bodyPr/>
        <a:lstStyle/>
        <a:p>
          <a:r>
            <a:rPr lang="en-GB" dirty="0"/>
            <a:t>Risk understanding: what can go wrong, what impact is possible, how likely it can occur.   </a:t>
          </a:r>
        </a:p>
      </dgm:t>
    </dgm:pt>
    <dgm:pt modelId="{E41E3577-5C14-4781-A588-A0E1088FE6FA}" type="parTrans" cxnId="{4F1670DE-A3EC-4B6F-88A4-16FDF316051F}">
      <dgm:prSet/>
      <dgm:spPr/>
      <dgm:t>
        <a:bodyPr/>
        <a:lstStyle/>
        <a:p>
          <a:endParaRPr lang="en-GB"/>
        </a:p>
      </dgm:t>
    </dgm:pt>
    <dgm:pt modelId="{CB74B6B7-7A1B-42E1-94C8-3314C6BB3158}" type="sibTrans" cxnId="{4F1670DE-A3EC-4B6F-88A4-16FDF316051F}">
      <dgm:prSet/>
      <dgm:spPr/>
      <dgm:t>
        <a:bodyPr/>
        <a:lstStyle/>
        <a:p>
          <a:endParaRPr lang="en-GB"/>
        </a:p>
      </dgm:t>
    </dgm:pt>
    <dgm:pt modelId="{890A09DD-A635-4ED6-8679-EE4F4A4DFF15}">
      <dgm:prSet phldrT="[Text]"/>
      <dgm:spPr/>
      <dgm:t>
        <a:bodyPr/>
        <a:lstStyle/>
        <a:p>
          <a:r>
            <a:rPr lang="en-GB" dirty="0"/>
            <a:t>Why</a:t>
          </a:r>
        </a:p>
      </dgm:t>
    </dgm:pt>
    <dgm:pt modelId="{4FF83EDD-6104-45E4-9455-B414C90E170C}" type="parTrans" cxnId="{06A86608-3693-43AE-A653-7C502B5243C0}">
      <dgm:prSet/>
      <dgm:spPr/>
      <dgm:t>
        <a:bodyPr/>
        <a:lstStyle/>
        <a:p>
          <a:endParaRPr lang="en-GB"/>
        </a:p>
      </dgm:t>
    </dgm:pt>
    <dgm:pt modelId="{CF992D84-1A71-40FB-A9EC-3182EA082861}" type="sibTrans" cxnId="{06A86608-3693-43AE-A653-7C502B5243C0}">
      <dgm:prSet/>
      <dgm:spPr/>
      <dgm:t>
        <a:bodyPr/>
        <a:lstStyle/>
        <a:p>
          <a:endParaRPr lang="en-GB"/>
        </a:p>
      </dgm:t>
    </dgm:pt>
    <dgm:pt modelId="{29FBFC46-E734-4D45-A222-A47E8C29BD8E}">
      <dgm:prSet phldrT="[Text]"/>
      <dgm:spPr/>
      <dgm:t>
        <a:bodyPr/>
        <a:lstStyle/>
        <a:p>
          <a:r>
            <a:rPr lang="en-GB" dirty="0"/>
            <a:t>We want to make sure our device is safe for the user whilst performing as expected. </a:t>
          </a:r>
        </a:p>
      </dgm:t>
    </dgm:pt>
    <dgm:pt modelId="{15A08F39-8F18-409B-AB81-CA4528EE577B}" type="parTrans" cxnId="{EA91CFA3-F5B5-4A0A-BEBC-DE9319747DC8}">
      <dgm:prSet/>
      <dgm:spPr/>
      <dgm:t>
        <a:bodyPr/>
        <a:lstStyle/>
        <a:p>
          <a:endParaRPr lang="en-GB"/>
        </a:p>
      </dgm:t>
    </dgm:pt>
    <dgm:pt modelId="{1BE02A01-3E83-4B16-910D-BD2127221758}" type="sibTrans" cxnId="{EA91CFA3-F5B5-4A0A-BEBC-DE9319747DC8}">
      <dgm:prSet/>
      <dgm:spPr/>
      <dgm:t>
        <a:bodyPr/>
        <a:lstStyle/>
        <a:p>
          <a:endParaRPr lang="en-GB"/>
        </a:p>
      </dgm:t>
    </dgm:pt>
    <dgm:pt modelId="{0E505B83-10E9-4EF0-ABCF-570DD6DDFD5B}" type="pres">
      <dgm:prSet presAssocID="{16FDB97F-524F-4626-8100-AE702C7681ED}" presName="Name0" presStyleCnt="0">
        <dgm:presLayoutVars>
          <dgm:chMax val="7"/>
          <dgm:dir/>
          <dgm:animLvl val="lvl"/>
          <dgm:resizeHandles val="exact"/>
        </dgm:presLayoutVars>
      </dgm:prSet>
      <dgm:spPr/>
    </dgm:pt>
    <dgm:pt modelId="{3DF809E2-4F5E-486E-81B6-A045758F979D}" type="pres">
      <dgm:prSet presAssocID="{7CEFABAF-2AF9-4AC5-997B-BA20795EA144}" presName="circle1" presStyleLbl="node1" presStyleIdx="0" presStyleCnt="3"/>
      <dgm:spPr/>
    </dgm:pt>
    <dgm:pt modelId="{3732F4E8-C041-424F-92F5-59E01F57FDF9}" type="pres">
      <dgm:prSet presAssocID="{7CEFABAF-2AF9-4AC5-997B-BA20795EA144}" presName="space" presStyleCnt="0"/>
      <dgm:spPr/>
    </dgm:pt>
    <dgm:pt modelId="{1A867C83-BDC2-40F4-A7AA-A138761B6956}" type="pres">
      <dgm:prSet presAssocID="{7CEFABAF-2AF9-4AC5-997B-BA20795EA144}" presName="rect1" presStyleLbl="alignAcc1" presStyleIdx="0" presStyleCnt="3"/>
      <dgm:spPr/>
    </dgm:pt>
    <dgm:pt modelId="{BA27E350-27AE-41F3-93C1-6F977E97E504}" type="pres">
      <dgm:prSet presAssocID="{1948C22F-3220-44B6-87DB-01CE988C6EEF}" presName="vertSpace2" presStyleLbl="node1" presStyleIdx="0" presStyleCnt="3"/>
      <dgm:spPr/>
    </dgm:pt>
    <dgm:pt modelId="{2C1EE87F-702E-4274-B188-AF944575D5C2}" type="pres">
      <dgm:prSet presAssocID="{1948C22F-3220-44B6-87DB-01CE988C6EEF}" presName="circle2" presStyleLbl="node1" presStyleIdx="1" presStyleCnt="3"/>
      <dgm:spPr/>
    </dgm:pt>
    <dgm:pt modelId="{D353EE2F-B532-49D6-9533-BCD5B6D937E6}" type="pres">
      <dgm:prSet presAssocID="{1948C22F-3220-44B6-87DB-01CE988C6EEF}" presName="rect2" presStyleLbl="alignAcc1" presStyleIdx="1" presStyleCnt="3"/>
      <dgm:spPr/>
    </dgm:pt>
    <dgm:pt modelId="{DCE9302A-96B8-4289-AB66-EE1F0C929EDC}" type="pres">
      <dgm:prSet presAssocID="{890A09DD-A635-4ED6-8679-EE4F4A4DFF15}" presName="vertSpace3" presStyleLbl="node1" presStyleIdx="1" presStyleCnt="3"/>
      <dgm:spPr/>
    </dgm:pt>
    <dgm:pt modelId="{76C03764-1B85-451A-92E5-A2F9CC37DEDF}" type="pres">
      <dgm:prSet presAssocID="{890A09DD-A635-4ED6-8679-EE4F4A4DFF15}" presName="circle3" presStyleLbl="node1" presStyleIdx="2" presStyleCnt="3"/>
      <dgm:spPr/>
    </dgm:pt>
    <dgm:pt modelId="{C1707F6F-FCB7-47EF-AA3A-1E07CE82DA96}" type="pres">
      <dgm:prSet presAssocID="{890A09DD-A635-4ED6-8679-EE4F4A4DFF15}" presName="rect3" presStyleLbl="alignAcc1" presStyleIdx="2" presStyleCnt="3"/>
      <dgm:spPr/>
    </dgm:pt>
    <dgm:pt modelId="{7467590E-4595-474A-AB36-0AA238614A7B}" type="pres">
      <dgm:prSet presAssocID="{7CEFABAF-2AF9-4AC5-997B-BA20795EA144}" presName="rect1ParTx" presStyleLbl="alignAcc1" presStyleIdx="2" presStyleCnt="3">
        <dgm:presLayoutVars>
          <dgm:chMax val="1"/>
          <dgm:bulletEnabled val="1"/>
        </dgm:presLayoutVars>
      </dgm:prSet>
      <dgm:spPr/>
    </dgm:pt>
    <dgm:pt modelId="{E8ED896C-5FD1-4ADD-AF8B-F3D6619D694C}" type="pres">
      <dgm:prSet presAssocID="{7CEFABAF-2AF9-4AC5-997B-BA20795EA144}" presName="rect1ChTx" presStyleLbl="alignAcc1" presStyleIdx="2" presStyleCnt="3">
        <dgm:presLayoutVars>
          <dgm:bulletEnabled val="1"/>
        </dgm:presLayoutVars>
      </dgm:prSet>
      <dgm:spPr/>
    </dgm:pt>
    <dgm:pt modelId="{1BCD79F3-9739-4EF8-86E3-E6C3A74C4626}" type="pres">
      <dgm:prSet presAssocID="{1948C22F-3220-44B6-87DB-01CE988C6EEF}" presName="rect2ParTx" presStyleLbl="alignAcc1" presStyleIdx="2" presStyleCnt="3">
        <dgm:presLayoutVars>
          <dgm:chMax val="1"/>
          <dgm:bulletEnabled val="1"/>
        </dgm:presLayoutVars>
      </dgm:prSet>
      <dgm:spPr/>
    </dgm:pt>
    <dgm:pt modelId="{FD0BD0FF-6E47-4A6F-9504-B698523EDC12}" type="pres">
      <dgm:prSet presAssocID="{1948C22F-3220-44B6-87DB-01CE988C6EEF}" presName="rect2ChTx" presStyleLbl="alignAcc1" presStyleIdx="2" presStyleCnt="3">
        <dgm:presLayoutVars>
          <dgm:bulletEnabled val="1"/>
        </dgm:presLayoutVars>
      </dgm:prSet>
      <dgm:spPr/>
    </dgm:pt>
    <dgm:pt modelId="{9A5FEFC7-E7BD-4748-848C-832245D1674A}" type="pres">
      <dgm:prSet presAssocID="{890A09DD-A635-4ED6-8679-EE4F4A4DFF15}" presName="rect3ParTx" presStyleLbl="alignAcc1" presStyleIdx="2" presStyleCnt="3">
        <dgm:presLayoutVars>
          <dgm:chMax val="1"/>
          <dgm:bulletEnabled val="1"/>
        </dgm:presLayoutVars>
      </dgm:prSet>
      <dgm:spPr/>
    </dgm:pt>
    <dgm:pt modelId="{1C42A576-A432-46AF-84FF-EDB0B8C7CE44}" type="pres">
      <dgm:prSet presAssocID="{890A09DD-A635-4ED6-8679-EE4F4A4DFF15}" presName="rect3ChTx" presStyleLbl="alignAcc1" presStyleIdx="2" presStyleCnt="3">
        <dgm:presLayoutVars>
          <dgm:bulletEnabled val="1"/>
        </dgm:presLayoutVars>
      </dgm:prSet>
      <dgm:spPr/>
    </dgm:pt>
  </dgm:ptLst>
  <dgm:cxnLst>
    <dgm:cxn modelId="{06A86608-3693-43AE-A653-7C502B5243C0}" srcId="{16FDB97F-524F-4626-8100-AE702C7681ED}" destId="{890A09DD-A635-4ED6-8679-EE4F4A4DFF15}" srcOrd="2" destOrd="0" parTransId="{4FF83EDD-6104-45E4-9455-B414C90E170C}" sibTransId="{CF992D84-1A71-40FB-A9EC-3182EA082861}"/>
    <dgm:cxn modelId="{9DA42A0D-30EC-4BE0-997E-38EE5513BCF0}" type="presOf" srcId="{7CEFABAF-2AF9-4AC5-997B-BA20795EA144}" destId="{7467590E-4595-474A-AB36-0AA238614A7B}" srcOrd="1" destOrd="0" presId="urn:microsoft.com/office/officeart/2005/8/layout/target3"/>
    <dgm:cxn modelId="{49C05767-BB1E-4CFE-8AF1-BBE33D867D02}" type="presOf" srcId="{1948C22F-3220-44B6-87DB-01CE988C6EEF}" destId="{1BCD79F3-9739-4EF8-86E3-E6C3A74C4626}" srcOrd="1" destOrd="0" presId="urn:microsoft.com/office/officeart/2005/8/layout/target3"/>
    <dgm:cxn modelId="{EAEE884F-21AE-4B75-8FD5-5F109643885F}" srcId="{16FDB97F-524F-4626-8100-AE702C7681ED}" destId="{1948C22F-3220-44B6-87DB-01CE988C6EEF}" srcOrd="1" destOrd="0" parTransId="{B6C01A92-2EF5-4F40-BD56-D962BB036AD2}" sibTransId="{70116EF3-DF04-4964-B102-69B8A4D29704}"/>
    <dgm:cxn modelId="{C5C24172-2E18-4681-8DD1-B628465E2A50}" type="presOf" srcId="{16FDB97F-524F-4626-8100-AE702C7681ED}" destId="{0E505B83-10E9-4EF0-ABCF-570DD6DDFD5B}" srcOrd="0" destOrd="0" presId="urn:microsoft.com/office/officeart/2005/8/layout/target3"/>
    <dgm:cxn modelId="{7C55E982-37F6-4DD7-9AFD-ED8C3362456B}" type="presOf" srcId="{9FBF8C53-EAA5-496A-A59F-69E18B0D9591}" destId="{E8ED896C-5FD1-4ADD-AF8B-F3D6619D694C}" srcOrd="0" destOrd="0" presId="urn:microsoft.com/office/officeart/2005/8/layout/target3"/>
    <dgm:cxn modelId="{3BC78283-B12B-4E57-A897-BA3A07220A3D}" type="presOf" srcId="{1948C22F-3220-44B6-87DB-01CE988C6EEF}" destId="{D353EE2F-B532-49D6-9533-BCD5B6D937E6}" srcOrd="0" destOrd="0" presId="urn:microsoft.com/office/officeart/2005/8/layout/target3"/>
    <dgm:cxn modelId="{5AEE8684-673A-4116-8E06-3B476CA371B4}" srcId="{7CEFABAF-2AF9-4AC5-997B-BA20795EA144}" destId="{9FBF8C53-EAA5-496A-A59F-69E18B0D9591}" srcOrd="0" destOrd="0" parTransId="{C34D3592-FC6E-4020-8FB5-6F3BCE7BA58B}" sibTransId="{8408F779-D28F-4949-AB1C-3568BF2292EA}"/>
    <dgm:cxn modelId="{EA91CFA3-F5B5-4A0A-BEBC-DE9319747DC8}" srcId="{890A09DD-A635-4ED6-8679-EE4F4A4DFF15}" destId="{29FBFC46-E734-4D45-A222-A47E8C29BD8E}" srcOrd="0" destOrd="0" parTransId="{15A08F39-8F18-409B-AB81-CA4528EE577B}" sibTransId="{1BE02A01-3E83-4B16-910D-BD2127221758}"/>
    <dgm:cxn modelId="{019DF3BC-90DA-43F6-ABAD-2F5625276390}" type="presOf" srcId="{45C72697-E3AF-4DD9-AA4B-09A5EBC10251}" destId="{FD0BD0FF-6E47-4A6F-9504-B698523EDC12}" srcOrd="0" destOrd="0" presId="urn:microsoft.com/office/officeart/2005/8/layout/target3"/>
    <dgm:cxn modelId="{391FB5C7-D765-453B-9106-028541D6EB6E}" type="presOf" srcId="{890A09DD-A635-4ED6-8679-EE4F4A4DFF15}" destId="{C1707F6F-FCB7-47EF-AA3A-1E07CE82DA96}" srcOrd="0" destOrd="0" presId="urn:microsoft.com/office/officeart/2005/8/layout/target3"/>
    <dgm:cxn modelId="{7C9091D5-1F6F-4C1C-85AB-C6ECF6DAC5DE}" type="presOf" srcId="{29FBFC46-E734-4D45-A222-A47E8C29BD8E}" destId="{1C42A576-A432-46AF-84FF-EDB0B8C7CE44}" srcOrd="0" destOrd="0" presId="urn:microsoft.com/office/officeart/2005/8/layout/target3"/>
    <dgm:cxn modelId="{EF591CD7-E5D6-4298-9DE5-4556664C4D44}" srcId="{16FDB97F-524F-4626-8100-AE702C7681ED}" destId="{7CEFABAF-2AF9-4AC5-997B-BA20795EA144}" srcOrd="0" destOrd="0" parTransId="{F6748C0B-F3C6-4484-B0DE-FA53C24C53F3}" sibTransId="{72A04E55-353B-455B-BA65-E2DA03DB3FEF}"/>
    <dgm:cxn modelId="{D56B5CD8-6CED-43FA-A435-4FF1F3037685}" type="presOf" srcId="{890A09DD-A635-4ED6-8679-EE4F4A4DFF15}" destId="{9A5FEFC7-E7BD-4748-848C-832245D1674A}" srcOrd="1" destOrd="0" presId="urn:microsoft.com/office/officeart/2005/8/layout/target3"/>
    <dgm:cxn modelId="{4F1670DE-A3EC-4B6F-88A4-16FDF316051F}" srcId="{1948C22F-3220-44B6-87DB-01CE988C6EEF}" destId="{45C72697-E3AF-4DD9-AA4B-09A5EBC10251}" srcOrd="0" destOrd="0" parTransId="{E41E3577-5C14-4781-A588-A0E1088FE6FA}" sibTransId="{CB74B6B7-7A1B-42E1-94C8-3314C6BB3158}"/>
    <dgm:cxn modelId="{9A44B4EB-3A05-4AD9-906C-6C79607B0E42}" type="presOf" srcId="{7CEFABAF-2AF9-4AC5-997B-BA20795EA144}" destId="{1A867C83-BDC2-40F4-A7AA-A138761B6956}" srcOrd="0" destOrd="0" presId="urn:microsoft.com/office/officeart/2005/8/layout/target3"/>
    <dgm:cxn modelId="{838AF836-9D7C-4025-A219-797BAE560007}" type="presParOf" srcId="{0E505B83-10E9-4EF0-ABCF-570DD6DDFD5B}" destId="{3DF809E2-4F5E-486E-81B6-A045758F979D}" srcOrd="0" destOrd="0" presId="urn:microsoft.com/office/officeart/2005/8/layout/target3"/>
    <dgm:cxn modelId="{E2A1C248-AE13-4832-AB6B-772CC6D61EA8}" type="presParOf" srcId="{0E505B83-10E9-4EF0-ABCF-570DD6DDFD5B}" destId="{3732F4E8-C041-424F-92F5-59E01F57FDF9}" srcOrd="1" destOrd="0" presId="urn:microsoft.com/office/officeart/2005/8/layout/target3"/>
    <dgm:cxn modelId="{4497117D-27BA-496C-B8AB-4D52AC41A4CD}" type="presParOf" srcId="{0E505B83-10E9-4EF0-ABCF-570DD6DDFD5B}" destId="{1A867C83-BDC2-40F4-A7AA-A138761B6956}" srcOrd="2" destOrd="0" presId="urn:microsoft.com/office/officeart/2005/8/layout/target3"/>
    <dgm:cxn modelId="{7FBBB3CF-2C35-4058-99DD-AB3E724CA9E5}" type="presParOf" srcId="{0E505B83-10E9-4EF0-ABCF-570DD6DDFD5B}" destId="{BA27E350-27AE-41F3-93C1-6F977E97E504}" srcOrd="3" destOrd="0" presId="urn:microsoft.com/office/officeart/2005/8/layout/target3"/>
    <dgm:cxn modelId="{51B5CB25-6B45-4B3E-8E43-8FC6DC737545}" type="presParOf" srcId="{0E505B83-10E9-4EF0-ABCF-570DD6DDFD5B}" destId="{2C1EE87F-702E-4274-B188-AF944575D5C2}" srcOrd="4" destOrd="0" presId="urn:microsoft.com/office/officeart/2005/8/layout/target3"/>
    <dgm:cxn modelId="{7D132C55-7063-4CD8-8C56-5F8FE4FA8B4F}" type="presParOf" srcId="{0E505B83-10E9-4EF0-ABCF-570DD6DDFD5B}" destId="{D353EE2F-B532-49D6-9533-BCD5B6D937E6}" srcOrd="5" destOrd="0" presId="urn:microsoft.com/office/officeart/2005/8/layout/target3"/>
    <dgm:cxn modelId="{230E0CFE-6E6C-438F-8378-D0CC7C291E19}" type="presParOf" srcId="{0E505B83-10E9-4EF0-ABCF-570DD6DDFD5B}" destId="{DCE9302A-96B8-4289-AB66-EE1F0C929EDC}" srcOrd="6" destOrd="0" presId="urn:microsoft.com/office/officeart/2005/8/layout/target3"/>
    <dgm:cxn modelId="{B6C0820D-A720-42DB-907C-098AB0016AA2}" type="presParOf" srcId="{0E505B83-10E9-4EF0-ABCF-570DD6DDFD5B}" destId="{76C03764-1B85-451A-92E5-A2F9CC37DEDF}" srcOrd="7" destOrd="0" presId="urn:microsoft.com/office/officeart/2005/8/layout/target3"/>
    <dgm:cxn modelId="{6BEDB0E8-FE0A-4B02-9F7D-E1D36D82CA4E}" type="presParOf" srcId="{0E505B83-10E9-4EF0-ABCF-570DD6DDFD5B}" destId="{C1707F6F-FCB7-47EF-AA3A-1E07CE82DA96}" srcOrd="8" destOrd="0" presId="urn:microsoft.com/office/officeart/2005/8/layout/target3"/>
    <dgm:cxn modelId="{1EF5D422-BECA-4F59-A413-4779E7A65329}" type="presParOf" srcId="{0E505B83-10E9-4EF0-ABCF-570DD6DDFD5B}" destId="{7467590E-4595-474A-AB36-0AA238614A7B}" srcOrd="9" destOrd="0" presId="urn:microsoft.com/office/officeart/2005/8/layout/target3"/>
    <dgm:cxn modelId="{4F4EAFE7-3449-4DD2-827B-102818D5FA1E}" type="presParOf" srcId="{0E505B83-10E9-4EF0-ABCF-570DD6DDFD5B}" destId="{E8ED896C-5FD1-4ADD-AF8B-F3D6619D694C}" srcOrd="10" destOrd="0" presId="urn:microsoft.com/office/officeart/2005/8/layout/target3"/>
    <dgm:cxn modelId="{A4B5D197-5278-4531-AF6E-6BF0473B078C}" type="presParOf" srcId="{0E505B83-10E9-4EF0-ABCF-570DD6DDFD5B}" destId="{1BCD79F3-9739-4EF8-86E3-E6C3A74C4626}" srcOrd="11" destOrd="0" presId="urn:microsoft.com/office/officeart/2005/8/layout/target3"/>
    <dgm:cxn modelId="{7978BEF5-1157-4A39-98E7-1CDDD84C0A6C}" type="presParOf" srcId="{0E505B83-10E9-4EF0-ABCF-570DD6DDFD5B}" destId="{FD0BD0FF-6E47-4A6F-9504-B698523EDC12}" srcOrd="12" destOrd="0" presId="urn:microsoft.com/office/officeart/2005/8/layout/target3"/>
    <dgm:cxn modelId="{80740655-7E1A-4343-AE18-C29D7CFBDE46}" type="presParOf" srcId="{0E505B83-10E9-4EF0-ABCF-570DD6DDFD5B}" destId="{9A5FEFC7-E7BD-4748-848C-832245D1674A}" srcOrd="13" destOrd="0" presId="urn:microsoft.com/office/officeart/2005/8/layout/target3"/>
    <dgm:cxn modelId="{D9D80EFA-668F-49E8-A15A-4A6132CC674A}" type="presParOf" srcId="{0E505B83-10E9-4EF0-ABCF-570DD6DDFD5B}" destId="{1C42A576-A432-46AF-84FF-EDB0B8C7CE44}"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112030D-6ADC-4E10-A272-8C718E059C45}"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GB"/>
        </a:p>
      </dgm:t>
    </dgm:pt>
    <dgm:pt modelId="{5FCF8EC7-D441-48E6-9C7A-17EB5DCC154E}">
      <dgm:prSet phldrT="[Text]"/>
      <dgm:spPr/>
      <dgm:t>
        <a:bodyPr/>
        <a:lstStyle/>
        <a:p>
          <a:r>
            <a:rPr lang="en-US" dirty="0"/>
            <a:t>Structure</a:t>
          </a:r>
          <a:endParaRPr lang="en-GB" dirty="0"/>
        </a:p>
      </dgm:t>
    </dgm:pt>
    <dgm:pt modelId="{66981B38-478B-4DBB-8CEF-49BEB7EE08E5}" type="parTrans" cxnId="{1070BDED-9A4B-403D-843F-F9A0B5F2D77A}">
      <dgm:prSet/>
      <dgm:spPr/>
      <dgm:t>
        <a:bodyPr/>
        <a:lstStyle/>
        <a:p>
          <a:endParaRPr lang="en-GB"/>
        </a:p>
      </dgm:t>
    </dgm:pt>
    <dgm:pt modelId="{FA71F80A-4C7F-41A4-8549-1BC72C777936}" type="sibTrans" cxnId="{1070BDED-9A4B-403D-843F-F9A0B5F2D77A}">
      <dgm:prSet/>
      <dgm:spPr/>
      <dgm:t>
        <a:bodyPr/>
        <a:lstStyle/>
        <a:p>
          <a:endParaRPr lang="en-GB"/>
        </a:p>
      </dgm:t>
    </dgm:pt>
    <dgm:pt modelId="{3F88CE2D-97ED-4407-8DAF-8FBE0A711800}">
      <dgm:prSet phldrT="[Text]"/>
      <dgm:spPr/>
      <dgm:t>
        <a:bodyPr/>
        <a:lstStyle/>
        <a:p>
          <a:r>
            <a:rPr lang="en-US" dirty="0"/>
            <a:t>STL files</a:t>
          </a:r>
          <a:endParaRPr lang="en-GB" dirty="0"/>
        </a:p>
      </dgm:t>
    </dgm:pt>
    <dgm:pt modelId="{57550956-4748-4826-9A8A-A16FA19FD955}" type="parTrans" cxnId="{29AE7D39-EEB7-49C5-87BA-4A66D67BA61C}">
      <dgm:prSet/>
      <dgm:spPr/>
      <dgm:t>
        <a:bodyPr/>
        <a:lstStyle/>
        <a:p>
          <a:endParaRPr lang="en-GB"/>
        </a:p>
      </dgm:t>
    </dgm:pt>
    <dgm:pt modelId="{E179BC85-A6F3-43D7-B391-42843A6D6467}" type="sibTrans" cxnId="{29AE7D39-EEB7-49C5-87BA-4A66D67BA61C}">
      <dgm:prSet/>
      <dgm:spPr/>
      <dgm:t>
        <a:bodyPr/>
        <a:lstStyle/>
        <a:p>
          <a:endParaRPr lang="en-GB"/>
        </a:p>
      </dgm:t>
    </dgm:pt>
    <dgm:pt modelId="{F02B3BC4-E464-487D-AA1E-7F2380AB3F2F}">
      <dgm:prSet phldrT="[Text]"/>
      <dgm:spPr/>
      <dgm:t>
        <a:bodyPr/>
        <a:lstStyle/>
        <a:p>
          <a:r>
            <a:rPr lang="en-US" dirty="0"/>
            <a:t>Docs</a:t>
          </a:r>
          <a:endParaRPr lang="en-GB" dirty="0"/>
        </a:p>
      </dgm:t>
    </dgm:pt>
    <dgm:pt modelId="{84C4A976-D902-492F-B0C1-2189F7D4EB89}" type="parTrans" cxnId="{179478D9-5633-4C36-B302-313D6B588142}">
      <dgm:prSet/>
      <dgm:spPr/>
      <dgm:t>
        <a:bodyPr/>
        <a:lstStyle/>
        <a:p>
          <a:endParaRPr lang="en-GB"/>
        </a:p>
      </dgm:t>
    </dgm:pt>
    <dgm:pt modelId="{26D8FE1C-C23E-4279-B482-895D6142166B}" type="sibTrans" cxnId="{179478D9-5633-4C36-B302-313D6B588142}">
      <dgm:prSet/>
      <dgm:spPr/>
      <dgm:t>
        <a:bodyPr/>
        <a:lstStyle/>
        <a:p>
          <a:endParaRPr lang="en-GB"/>
        </a:p>
      </dgm:t>
    </dgm:pt>
    <dgm:pt modelId="{24838DDF-4D09-4B5A-A9A7-6E81FB2BD900}">
      <dgm:prSet phldrT="[Text]"/>
      <dgm:spPr/>
      <dgm:t>
        <a:bodyPr/>
        <a:lstStyle/>
        <a:p>
          <a:r>
            <a:rPr lang="en-US" dirty="0"/>
            <a:t>Electronics </a:t>
          </a:r>
          <a:endParaRPr lang="en-GB" dirty="0"/>
        </a:p>
      </dgm:t>
    </dgm:pt>
    <dgm:pt modelId="{0FE430F0-BA3F-4F60-B51B-5E72B9D917A6}" type="parTrans" cxnId="{AB27EECA-89AD-4C0B-9C43-BB7D3E7E8668}">
      <dgm:prSet/>
      <dgm:spPr/>
      <dgm:t>
        <a:bodyPr/>
        <a:lstStyle/>
        <a:p>
          <a:endParaRPr lang="en-GB"/>
        </a:p>
      </dgm:t>
    </dgm:pt>
    <dgm:pt modelId="{5A3BDAD4-6571-41EE-B3D1-16557A811143}" type="sibTrans" cxnId="{AB27EECA-89AD-4C0B-9C43-BB7D3E7E8668}">
      <dgm:prSet/>
      <dgm:spPr/>
      <dgm:t>
        <a:bodyPr/>
        <a:lstStyle/>
        <a:p>
          <a:endParaRPr lang="en-GB"/>
        </a:p>
      </dgm:t>
    </dgm:pt>
    <dgm:pt modelId="{D6089E6D-54BE-4233-949F-87243F293C95}">
      <dgm:prSet phldrT="[Text]"/>
      <dgm:spPr/>
      <dgm:t>
        <a:bodyPr/>
        <a:lstStyle/>
        <a:p>
          <a:r>
            <a:rPr lang="en-US" dirty="0"/>
            <a:t>PCB files</a:t>
          </a:r>
          <a:endParaRPr lang="en-GB" dirty="0"/>
        </a:p>
      </dgm:t>
    </dgm:pt>
    <dgm:pt modelId="{CB6EAF83-5E8E-41FD-B5D0-381039FED8EF}" type="parTrans" cxnId="{4A5D40FC-F211-4925-AF03-1B0902199F98}">
      <dgm:prSet/>
      <dgm:spPr/>
      <dgm:t>
        <a:bodyPr/>
        <a:lstStyle/>
        <a:p>
          <a:endParaRPr lang="en-GB"/>
        </a:p>
      </dgm:t>
    </dgm:pt>
    <dgm:pt modelId="{618F627B-1DC8-4D96-8E2D-4935E666D92A}" type="sibTrans" cxnId="{4A5D40FC-F211-4925-AF03-1B0902199F98}">
      <dgm:prSet/>
      <dgm:spPr/>
      <dgm:t>
        <a:bodyPr/>
        <a:lstStyle/>
        <a:p>
          <a:endParaRPr lang="en-GB"/>
        </a:p>
      </dgm:t>
    </dgm:pt>
    <dgm:pt modelId="{856395ED-2E50-4845-9DA9-08CAC005285A}">
      <dgm:prSet phldrT="[Text]"/>
      <dgm:spPr/>
      <dgm:t>
        <a:bodyPr/>
        <a:lstStyle/>
        <a:p>
          <a:r>
            <a:rPr lang="en-US" dirty="0"/>
            <a:t>Docs</a:t>
          </a:r>
          <a:endParaRPr lang="en-GB" dirty="0"/>
        </a:p>
      </dgm:t>
    </dgm:pt>
    <dgm:pt modelId="{6BC15EBC-654D-4B27-B5FF-D0CD7670DAE1}" type="parTrans" cxnId="{6BD0C622-DFC4-4701-81F0-C425F211CEB0}">
      <dgm:prSet/>
      <dgm:spPr/>
      <dgm:t>
        <a:bodyPr/>
        <a:lstStyle/>
        <a:p>
          <a:endParaRPr lang="en-GB"/>
        </a:p>
      </dgm:t>
    </dgm:pt>
    <dgm:pt modelId="{D0292C3A-BD5A-409D-9245-B99F8F654B71}" type="sibTrans" cxnId="{6BD0C622-DFC4-4701-81F0-C425F211CEB0}">
      <dgm:prSet/>
      <dgm:spPr/>
      <dgm:t>
        <a:bodyPr/>
        <a:lstStyle/>
        <a:p>
          <a:endParaRPr lang="en-GB"/>
        </a:p>
      </dgm:t>
    </dgm:pt>
    <dgm:pt modelId="{73DAE410-7F8B-4F01-982F-C97737FCE2E1}">
      <dgm:prSet phldrT="[Text]"/>
      <dgm:spPr/>
      <dgm:t>
        <a:bodyPr/>
        <a:lstStyle/>
        <a:p>
          <a:r>
            <a:rPr lang="en-US" dirty="0"/>
            <a:t>Firmware</a:t>
          </a:r>
          <a:endParaRPr lang="en-GB" dirty="0"/>
        </a:p>
      </dgm:t>
    </dgm:pt>
    <dgm:pt modelId="{B2204EC8-9F8F-444B-AA79-5BA277C659E0}" type="parTrans" cxnId="{8F27CBDB-0E86-46A6-A509-C52269521A72}">
      <dgm:prSet/>
      <dgm:spPr/>
      <dgm:t>
        <a:bodyPr/>
        <a:lstStyle/>
        <a:p>
          <a:endParaRPr lang="en-GB"/>
        </a:p>
      </dgm:t>
    </dgm:pt>
    <dgm:pt modelId="{80920633-87A1-4236-8499-9B6432A4BD0B}" type="sibTrans" cxnId="{8F27CBDB-0E86-46A6-A509-C52269521A72}">
      <dgm:prSet/>
      <dgm:spPr/>
      <dgm:t>
        <a:bodyPr/>
        <a:lstStyle/>
        <a:p>
          <a:endParaRPr lang="en-GB"/>
        </a:p>
      </dgm:t>
    </dgm:pt>
    <dgm:pt modelId="{F3ADDE25-CF9C-4EBF-B7D8-B9901B38435C}">
      <dgm:prSet phldrT="[Text]"/>
      <dgm:spPr/>
      <dgm:t>
        <a:bodyPr/>
        <a:lstStyle/>
        <a:p>
          <a:r>
            <a:rPr lang="en-US" dirty="0"/>
            <a:t>Software </a:t>
          </a:r>
          <a:endParaRPr lang="en-GB" dirty="0"/>
        </a:p>
      </dgm:t>
    </dgm:pt>
    <dgm:pt modelId="{A23DD5B2-8EAF-41D7-8A60-5883E532CFD0}" type="parTrans" cxnId="{402FC6AD-EC49-4B45-8951-59D7255471A2}">
      <dgm:prSet/>
      <dgm:spPr/>
      <dgm:t>
        <a:bodyPr/>
        <a:lstStyle/>
        <a:p>
          <a:endParaRPr lang="en-GB"/>
        </a:p>
      </dgm:t>
    </dgm:pt>
    <dgm:pt modelId="{125475EB-99A7-4F3F-A4C0-25DBE617B383}" type="sibTrans" cxnId="{402FC6AD-EC49-4B45-8951-59D7255471A2}">
      <dgm:prSet/>
      <dgm:spPr/>
      <dgm:t>
        <a:bodyPr/>
        <a:lstStyle/>
        <a:p>
          <a:endParaRPr lang="en-GB"/>
        </a:p>
      </dgm:t>
    </dgm:pt>
    <dgm:pt modelId="{86659BF8-BB97-46AD-862D-630C7C106096}">
      <dgm:prSet phldrT="[Text]"/>
      <dgm:spPr/>
      <dgm:t>
        <a:bodyPr/>
        <a:lstStyle/>
        <a:p>
          <a:r>
            <a:rPr lang="en-US" dirty="0"/>
            <a:t>Docs</a:t>
          </a:r>
          <a:endParaRPr lang="en-GB" dirty="0"/>
        </a:p>
      </dgm:t>
    </dgm:pt>
    <dgm:pt modelId="{BE9217CC-C783-4433-9A23-1AA58F3BD6FD}" type="parTrans" cxnId="{FD2E2AE4-EC2D-448E-BAE0-F5404AEDBC26}">
      <dgm:prSet/>
      <dgm:spPr/>
      <dgm:t>
        <a:bodyPr/>
        <a:lstStyle/>
        <a:p>
          <a:endParaRPr lang="en-GB"/>
        </a:p>
      </dgm:t>
    </dgm:pt>
    <dgm:pt modelId="{C67954C1-6B91-42BB-A4FB-BCC3C2B8D96F}" type="sibTrans" cxnId="{FD2E2AE4-EC2D-448E-BAE0-F5404AEDBC26}">
      <dgm:prSet/>
      <dgm:spPr/>
      <dgm:t>
        <a:bodyPr/>
        <a:lstStyle/>
        <a:p>
          <a:endParaRPr lang="en-GB"/>
        </a:p>
      </dgm:t>
    </dgm:pt>
    <dgm:pt modelId="{98902F8C-BC34-4F2C-9EC5-39CAFB34A732}">
      <dgm:prSet phldrT="[Text]"/>
      <dgm:spPr/>
      <dgm:t>
        <a:bodyPr/>
        <a:lstStyle/>
        <a:p>
          <a:r>
            <a:rPr lang="en-US" dirty="0"/>
            <a:t>SDK </a:t>
          </a:r>
          <a:endParaRPr lang="en-GB" dirty="0"/>
        </a:p>
      </dgm:t>
    </dgm:pt>
    <dgm:pt modelId="{DFFCE510-7439-427B-83D8-2285FA96EC2D}" type="parTrans" cxnId="{15FF9A5D-2EB2-4099-AF7F-D8FAA4CFA44A}">
      <dgm:prSet/>
      <dgm:spPr/>
      <dgm:t>
        <a:bodyPr/>
        <a:lstStyle/>
        <a:p>
          <a:endParaRPr lang="en-GB"/>
        </a:p>
      </dgm:t>
    </dgm:pt>
    <dgm:pt modelId="{27F62526-B9CF-49F6-882E-19CC595821F2}" type="sibTrans" cxnId="{15FF9A5D-2EB2-4099-AF7F-D8FAA4CFA44A}">
      <dgm:prSet/>
      <dgm:spPr/>
      <dgm:t>
        <a:bodyPr/>
        <a:lstStyle/>
        <a:p>
          <a:endParaRPr lang="en-GB"/>
        </a:p>
      </dgm:t>
    </dgm:pt>
    <dgm:pt modelId="{A5D641EC-811D-4E9C-B229-18911A3C1FB8}">
      <dgm:prSet phldrT="[Text]"/>
      <dgm:spPr/>
      <dgm:t>
        <a:bodyPr/>
        <a:lstStyle/>
        <a:p>
          <a:r>
            <a:rPr lang="en-US" dirty="0"/>
            <a:t>Software </a:t>
          </a:r>
          <a:endParaRPr lang="en-GB" dirty="0"/>
        </a:p>
      </dgm:t>
    </dgm:pt>
    <dgm:pt modelId="{84FDCBDD-4434-45E1-B176-19C1682E899E}" type="parTrans" cxnId="{69B0DA95-E6C9-405B-9043-37682414AEB4}">
      <dgm:prSet/>
      <dgm:spPr/>
      <dgm:t>
        <a:bodyPr/>
        <a:lstStyle/>
        <a:p>
          <a:endParaRPr lang="en-GB"/>
        </a:p>
      </dgm:t>
    </dgm:pt>
    <dgm:pt modelId="{64B069D6-5E08-4306-ACAC-E823A625D220}" type="sibTrans" cxnId="{69B0DA95-E6C9-405B-9043-37682414AEB4}">
      <dgm:prSet/>
      <dgm:spPr/>
      <dgm:t>
        <a:bodyPr/>
        <a:lstStyle/>
        <a:p>
          <a:endParaRPr lang="en-GB"/>
        </a:p>
      </dgm:t>
    </dgm:pt>
    <dgm:pt modelId="{85D209D4-72AA-46A9-A12F-48676E2FDA1B}">
      <dgm:prSet phldrT="[Text]"/>
      <dgm:spPr/>
      <dgm:t>
        <a:bodyPr/>
        <a:lstStyle/>
        <a:p>
          <a:r>
            <a:rPr lang="en-US" dirty="0"/>
            <a:t>Docs</a:t>
          </a:r>
          <a:endParaRPr lang="en-GB" dirty="0"/>
        </a:p>
      </dgm:t>
    </dgm:pt>
    <dgm:pt modelId="{C219EE65-010D-45F4-B8F1-FB1AD1214178}" type="parTrans" cxnId="{335D0753-0CA5-4458-9BAF-CB4F6039FB98}">
      <dgm:prSet/>
      <dgm:spPr/>
      <dgm:t>
        <a:bodyPr/>
        <a:lstStyle/>
        <a:p>
          <a:endParaRPr lang="en-GB"/>
        </a:p>
      </dgm:t>
    </dgm:pt>
    <dgm:pt modelId="{CCE14F57-4C9F-4000-9992-BEFEB5AE9BF7}" type="sibTrans" cxnId="{335D0753-0CA5-4458-9BAF-CB4F6039FB98}">
      <dgm:prSet/>
      <dgm:spPr/>
      <dgm:t>
        <a:bodyPr/>
        <a:lstStyle/>
        <a:p>
          <a:endParaRPr lang="en-GB"/>
        </a:p>
      </dgm:t>
    </dgm:pt>
    <dgm:pt modelId="{6E953150-7B8F-4AA6-B39A-805BC35A9DC1}">
      <dgm:prSet phldrT="[Text]"/>
      <dgm:spPr/>
      <dgm:t>
        <a:bodyPr/>
        <a:lstStyle/>
        <a:p>
          <a:r>
            <a:rPr lang="en-US" dirty="0"/>
            <a:t>UI</a:t>
          </a:r>
          <a:endParaRPr lang="en-GB" dirty="0"/>
        </a:p>
      </dgm:t>
    </dgm:pt>
    <dgm:pt modelId="{DF8E4DF0-0B79-4BBC-ACF1-0A87DCB55C25}" type="parTrans" cxnId="{85E4C955-F2A0-47F2-B79B-CD3AFE32A3D1}">
      <dgm:prSet/>
      <dgm:spPr/>
      <dgm:t>
        <a:bodyPr/>
        <a:lstStyle/>
        <a:p>
          <a:endParaRPr lang="en-GB"/>
        </a:p>
      </dgm:t>
    </dgm:pt>
    <dgm:pt modelId="{277EE726-3404-4646-A711-6C993CAE3E2C}" type="sibTrans" cxnId="{85E4C955-F2A0-47F2-B79B-CD3AFE32A3D1}">
      <dgm:prSet/>
      <dgm:spPr/>
      <dgm:t>
        <a:bodyPr/>
        <a:lstStyle/>
        <a:p>
          <a:endParaRPr lang="en-GB"/>
        </a:p>
      </dgm:t>
    </dgm:pt>
    <dgm:pt modelId="{34EC716F-5F3D-42DE-A750-C14BEE03A8FD}">
      <dgm:prSet phldrT="[Text]"/>
      <dgm:spPr/>
      <dgm:t>
        <a:bodyPr/>
        <a:lstStyle/>
        <a:p>
          <a:r>
            <a:rPr lang="en-US" dirty="0"/>
            <a:t>Software </a:t>
          </a:r>
          <a:endParaRPr lang="en-GB" dirty="0"/>
        </a:p>
      </dgm:t>
    </dgm:pt>
    <dgm:pt modelId="{87D8CDB8-7769-44A5-A377-7BFFCFE31681}" type="parTrans" cxnId="{3CB3C636-7BB6-4712-99C6-8701A71FB002}">
      <dgm:prSet/>
      <dgm:spPr/>
      <dgm:t>
        <a:bodyPr/>
        <a:lstStyle/>
        <a:p>
          <a:endParaRPr lang="en-GB"/>
        </a:p>
      </dgm:t>
    </dgm:pt>
    <dgm:pt modelId="{A6988113-BFE4-4909-8BC2-A8DD5C7DC124}" type="sibTrans" cxnId="{3CB3C636-7BB6-4712-99C6-8701A71FB002}">
      <dgm:prSet/>
      <dgm:spPr/>
      <dgm:t>
        <a:bodyPr/>
        <a:lstStyle/>
        <a:p>
          <a:endParaRPr lang="en-GB"/>
        </a:p>
      </dgm:t>
    </dgm:pt>
    <dgm:pt modelId="{7CC98918-7678-4CD2-B424-01FA743C10F9}">
      <dgm:prSet phldrT="[Text]"/>
      <dgm:spPr/>
      <dgm:t>
        <a:bodyPr/>
        <a:lstStyle/>
        <a:p>
          <a:r>
            <a:rPr lang="en-US" dirty="0"/>
            <a:t>Docs</a:t>
          </a:r>
          <a:endParaRPr lang="en-GB" dirty="0"/>
        </a:p>
      </dgm:t>
    </dgm:pt>
    <dgm:pt modelId="{BFA25AE2-D50F-4D24-A024-10FA47986285}" type="parTrans" cxnId="{FA8EB370-197E-4576-97D6-538B80880624}">
      <dgm:prSet/>
      <dgm:spPr/>
      <dgm:t>
        <a:bodyPr/>
        <a:lstStyle/>
        <a:p>
          <a:endParaRPr lang="en-GB"/>
        </a:p>
      </dgm:t>
    </dgm:pt>
    <dgm:pt modelId="{32F150F5-F676-44F4-9C41-0F7A23991417}" type="sibTrans" cxnId="{FA8EB370-197E-4576-97D6-538B80880624}">
      <dgm:prSet/>
      <dgm:spPr/>
      <dgm:t>
        <a:bodyPr/>
        <a:lstStyle/>
        <a:p>
          <a:endParaRPr lang="en-GB"/>
        </a:p>
      </dgm:t>
    </dgm:pt>
    <dgm:pt modelId="{14BCDCFA-441F-4FA5-BE9E-403B08A66803}">
      <dgm:prSet phldrT="[Text]"/>
      <dgm:spPr/>
      <dgm:t>
        <a:bodyPr/>
        <a:lstStyle/>
        <a:p>
          <a:r>
            <a:rPr lang="en-US" dirty="0"/>
            <a:t>CYBATHLON</a:t>
          </a:r>
          <a:endParaRPr lang="en-GB" dirty="0"/>
        </a:p>
      </dgm:t>
    </dgm:pt>
    <dgm:pt modelId="{B76536B6-6A86-424E-80FA-D94AA1971B48}" type="parTrans" cxnId="{5238C77B-144E-4668-AE94-86040A1B0B6C}">
      <dgm:prSet/>
      <dgm:spPr/>
      <dgm:t>
        <a:bodyPr/>
        <a:lstStyle/>
        <a:p>
          <a:endParaRPr lang="en-GB"/>
        </a:p>
      </dgm:t>
    </dgm:pt>
    <dgm:pt modelId="{CC59B14E-9024-4D19-8E12-BC892F61192A}" type="sibTrans" cxnId="{5238C77B-144E-4668-AE94-86040A1B0B6C}">
      <dgm:prSet/>
      <dgm:spPr/>
      <dgm:t>
        <a:bodyPr/>
        <a:lstStyle/>
        <a:p>
          <a:endParaRPr lang="en-GB"/>
        </a:p>
      </dgm:t>
    </dgm:pt>
    <dgm:pt modelId="{D561D0B7-0D95-4723-9FF5-BC526867771A}" type="pres">
      <dgm:prSet presAssocID="{3112030D-6ADC-4E10-A272-8C718E059C45}" presName="theList" presStyleCnt="0">
        <dgm:presLayoutVars>
          <dgm:dir/>
          <dgm:animLvl val="lvl"/>
          <dgm:resizeHandles val="exact"/>
        </dgm:presLayoutVars>
      </dgm:prSet>
      <dgm:spPr/>
    </dgm:pt>
    <dgm:pt modelId="{5F57CB4B-EEE2-4C30-8C70-7B038F688B45}" type="pres">
      <dgm:prSet presAssocID="{5FCF8EC7-D441-48E6-9C7A-17EB5DCC154E}" presName="compNode" presStyleCnt="0"/>
      <dgm:spPr/>
    </dgm:pt>
    <dgm:pt modelId="{F7A6CDC7-EB93-4801-AFE1-60473EF5E3EB}" type="pres">
      <dgm:prSet presAssocID="{5FCF8EC7-D441-48E6-9C7A-17EB5DCC154E}" presName="noGeometry" presStyleCnt="0"/>
      <dgm:spPr/>
    </dgm:pt>
    <dgm:pt modelId="{7EA9E207-0D39-44C8-AE06-DEFDE062D76F}" type="pres">
      <dgm:prSet presAssocID="{5FCF8EC7-D441-48E6-9C7A-17EB5DCC154E}" presName="childTextVisible" presStyleLbl="bgAccFollowNode1" presStyleIdx="0" presStyleCnt="6">
        <dgm:presLayoutVars>
          <dgm:bulletEnabled val="1"/>
        </dgm:presLayoutVars>
      </dgm:prSet>
      <dgm:spPr/>
    </dgm:pt>
    <dgm:pt modelId="{ECFB2FD7-F838-4A3D-94BA-DF0C1A908E81}" type="pres">
      <dgm:prSet presAssocID="{5FCF8EC7-D441-48E6-9C7A-17EB5DCC154E}" presName="childTextHidden" presStyleLbl="bgAccFollowNode1" presStyleIdx="0" presStyleCnt="6"/>
      <dgm:spPr/>
    </dgm:pt>
    <dgm:pt modelId="{DD78F333-6DA9-4945-B13C-BF3DB0587D60}" type="pres">
      <dgm:prSet presAssocID="{5FCF8EC7-D441-48E6-9C7A-17EB5DCC154E}" presName="parentText" presStyleLbl="node1" presStyleIdx="0" presStyleCnt="6">
        <dgm:presLayoutVars>
          <dgm:chMax val="1"/>
          <dgm:bulletEnabled val="1"/>
        </dgm:presLayoutVars>
      </dgm:prSet>
      <dgm:spPr/>
    </dgm:pt>
    <dgm:pt modelId="{9CE00615-AF5B-45D8-AFA2-F79652CA0382}" type="pres">
      <dgm:prSet presAssocID="{5FCF8EC7-D441-48E6-9C7A-17EB5DCC154E}" presName="aSpace" presStyleCnt="0"/>
      <dgm:spPr/>
    </dgm:pt>
    <dgm:pt modelId="{136E6B72-B380-4931-BCD6-546B2A0D9A08}" type="pres">
      <dgm:prSet presAssocID="{24838DDF-4D09-4B5A-A9A7-6E81FB2BD900}" presName="compNode" presStyleCnt="0"/>
      <dgm:spPr/>
    </dgm:pt>
    <dgm:pt modelId="{79702215-09B6-4A7F-89E9-3AD7B7C4A55E}" type="pres">
      <dgm:prSet presAssocID="{24838DDF-4D09-4B5A-A9A7-6E81FB2BD900}" presName="noGeometry" presStyleCnt="0"/>
      <dgm:spPr/>
    </dgm:pt>
    <dgm:pt modelId="{14507D23-4905-4630-A773-DD8FE671DAEC}" type="pres">
      <dgm:prSet presAssocID="{24838DDF-4D09-4B5A-A9A7-6E81FB2BD900}" presName="childTextVisible" presStyleLbl="bgAccFollowNode1" presStyleIdx="1" presStyleCnt="6">
        <dgm:presLayoutVars>
          <dgm:bulletEnabled val="1"/>
        </dgm:presLayoutVars>
      </dgm:prSet>
      <dgm:spPr/>
    </dgm:pt>
    <dgm:pt modelId="{87A67755-7FBF-455E-B7FD-BCDC716F28DE}" type="pres">
      <dgm:prSet presAssocID="{24838DDF-4D09-4B5A-A9A7-6E81FB2BD900}" presName="childTextHidden" presStyleLbl="bgAccFollowNode1" presStyleIdx="1" presStyleCnt="6"/>
      <dgm:spPr/>
    </dgm:pt>
    <dgm:pt modelId="{74C28F0F-5633-40B8-9CB4-8767DB013E36}" type="pres">
      <dgm:prSet presAssocID="{24838DDF-4D09-4B5A-A9A7-6E81FB2BD900}" presName="parentText" presStyleLbl="node1" presStyleIdx="1" presStyleCnt="6">
        <dgm:presLayoutVars>
          <dgm:chMax val="1"/>
          <dgm:bulletEnabled val="1"/>
        </dgm:presLayoutVars>
      </dgm:prSet>
      <dgm:spPr/>
    </dgm:pt>
    <dgm:pt modelId="{4F5FE019-6479-4718-87A8-8165D0A908E2}" type="pres">
      <dgm:prSet presAssocID="{24838DDF-4D09-4B5A-A9A7-6E81FB2BD900}" presName="aSpace" presStyleCnt="0"/>
      <dgm:spPr/>
    </dgm:pt>
    <dgm:pt modelId="{29ADA327-F0AC-4829-885F-D16397B82B1D}" type="pres">
      <dgm:prSet presAssocID="{73DAE410-7F8B-4F01-982F-C97737FCE2E1}" presName="compNode" presStyleCnt="0"/>
      <dgm:spPr/>
    </dgm:pt>
    <dgm:pt modelId="{20D838CC-30E8-4A84-B7A7-13123E2160CF}" type="pres">
      <dgm:prSet presAssocID="{73DAE410-7F8B-4F01-982F-C97737FCE2E1}" presName="noGeometry" presStyleCnt="0"/>
      <dgm:spPr/>
    </dgm:pt>
    <dgm:pt modelId="{6A2E9CDE-899F-4D9D-AD50-B415B44A33DE}" type="pres">
      <dgm:prSet presAssocID="{73DAE410-7F8B-4F01-982F-C97737FCE2E1}" presName="childTextVisible" presStyleLbl="bgAccFollowNode1" presStyleIdx="2" presStyleCnt="6" custLinFactNeighborX="631" custLinFactNeighborY="2164">
        <dgm:presLayoutVars>
          <dgm:bulletEnabled val="1"/>
        </dgm:presLayoutVars>
      </dgm:prSet>
      <dgm:spPr/>
    </dgm:pt>
    <dgm:pt modelId="{58B58639-6DFA-423C-A1D1-A391025B2B34}" type="pres">
      <dgm:prSet presAssocID="{73DAE410-7F8B-4F01-982F-C97737FCE2E1}" presName="childTextHidden" presStyleLbl="bgAccFollowNode1" presStyleIdx="2" presStyleCnt="6"/>
      <dgm:spPr/>
    </dgm:pt>
    <dgm:pt modelId="{02A3FCE3-F5BF-4D6C-B17A-16E677E80284}" type="pres">
      <dgm:prSet presAssocID="{73DAE410-7F8B-4F01-982F-C97737FCE2E1}" presName="parentText" presStyleLbl="node1" presStyleIdx="2" presStyleCnt="6">
        <dgm:presLayoutVars>
          <dgm:chMax val="1"/>
          <dgm:bulletEnabled val="1"/>
        </dgm:presLayoutVars>
      </dgm:prSet>
      <dgm:spPr/>
    </dgm:pt>
    <dgm:pt modelId="{DB11BAD9-4501-436C-B132-DBA055566766}" type="pres">
      <dgm:prSet presAssocID="{73DAE410-7F8B-4F01-982F-C97737FCE2E1}" presName="aSpace" presStyleCnt="0"/>
      <dgm:spPr/>
    </dgm:pt>
    <dgm:pt modelId="{3468ABCA-07F3-42F1-AE97-C31A23E1439A}" type="pres">
      <dgm:prSet presAssocID="{98902F8C-BC34-4F2C-9EC5-39CAFB34A732}" presName="compNode" presStyleCnt="0"/>
      <dgm:spPr/>
    </dgm:pt>
    <dgm:pt modelId="{9AB2757E-CD65-4817-BA71-9D29A9C28026}" type="pres">
      <dgm:prSet presAssocID="{98902F8C-BC34-4F2C-9EC5-39CAFB34A732}" presName="noGeometry" presStyleCnt="0"/>
      <dgm:spPr/>
    </dgm:pt>
    <dgm:pt modelId="{1B4F0CC7-6225-49BC-8244-BBE78B0AEF3C}" type="pres">
      <dgm:prSet presAssocID="{98902F8C-BC34-4F2C-9EC5-39CAFB34A732}" presName="childTextVisible" presStyleLbl="bgAccFollowNode1" presStyleIdx="3" presStyleCnt="6">
        <dgm:presLayoutVars>
          <dgm:bulletEnabled val="1"/>
        </dgm:presLayoutVars>
      </dgm:prSet>
      <dgm:spPr/>
    </dgm:pt>
    <dgm:pt modelId="{E4CF59B2-FA51-454E-87F3-B643BA2F5190}" type="pres">
      <dgm:prSet presAssocID="{98902F8C-BC34-4F2C-9EC5-39CAFB34A732}" presName="childTextHidden" presStyleLbl="bgAccFollowNode1" presStyleIdx="3" presStyleCnt="6"/>
      <dgm:spPr/>
    </dgm:pt>
    <dgm:pt modelId="{FF54F783-E8AD-429A-B7F7-3629A2E77CE3}" type="pres">
      <dgm:prSet presAssocID="{98902F8C-BC34-4F2C-9EC5-39CAFB34A732}" presName="parentText" presStyleLbl="node1" presStyleIdx="3" presStyleCnt="6">
        <dgm:presLayoutVars>
          <dgm:chMax val="1"/>
          <dgm:bulletEnabled val="1"/>
        </dgm:presLayoutVars>
      </dgm:prSet>
      <dgm:spPr/>
    </dgm:pt>
    <dgm:pt modelId="{7E47F56B-FA72-442C-B988-C8ADBF52338E}" type="pres">
      <dgm:prSet presAssocID="{98902F8C-BC34-4F2C-9EC5-39CAFB34A732}" presName="aSpace" presStyleCnt="0"/>
      <dgm:spPr/>
    </dgm:pt>
    <dgm:pt modelId="{58EB1286-9241-4DA8-BE52-B335989C5611}" type="pres">
      <dgm:prSet presAssocID="{6E953150-7B8F-4AA6-B39A-805BC35A9DC1}" presName="compNode" presStyleCnt="0"/>
      <dgm:spPr/>
    </dgm:pt>
    <dgm:pt modelId="{DEC27046-7164-4129-8537-1960FBCA585C}" type="pres">
      <dgm:prSet presAssocID="{6E953150-7B8F-4AA6-B39A-805BC35A9DC1}" presName="noGeometry" presStyleCnt="0"/>
      <dgm:spPr/>
    </dgm:pt>
    <dgm:pt modelId="{80ED052F-9E1F-4F96-BEB8-8D77396204FF}" type="pres">
      <dgm:prSet presAssocID="{6E953150-7B8F-4AA6-B39A-805BC35A9DC1}" presName="childTextVisible" presStyleLbl="bgAccFollowNode1" presStyleIdx="4" presStyleCnt="6">
        <dgm:presLayoutVars>
          <dgm:bulletEnabled val="1"/>
        </dgm:presLayoutVars>
      </dgm:prSet>
      <dgm:spPr/>
    </dgm:pt>
    <dgm:pt modelId="{C651B49C-751A-4A71-8721-AA4D87FD06A7}" type="pres">
      <dgm:prSet presAssocID="{6E953150-7B8F-4AA6-B39A-805BC35A9DC1}" presName="childTextHidden" presStyleLbl="bgAccFollowNode1" presStyleIdx="4" presStyleCnt="6"/>
      <dgm:spPr/>
    </dgm:pt>
    <dgm:pt modelId="{C59BC356-759B-4088-AE48-712A7DEBFF46}" type="pres">
      <dgm:prSet presAssocID="{6E953150-7B8F-4AA6-B39A-805BC35A9DC1}" presName="parentText" presStyleLbl="node1" presStyleIdx="4" presStyleCnt="6">
        <dgm:presLayoutVars>
          <dgm:chMax val="1"/>
          <dgm:bulletEnabled val="1"/>
        </dgm:presLayoutVars>
      </dgm:prSet>
      <dgm:spPr/>
    </dgm:pt>
    <dgm:pt modelId="{8E8690BB-FEAA-4EED-8F6C-83813B368F67}" type="pres">
      <dgm:prSet presAssocID="{6E953150-7B8F-4AA6-B39A-805BC35A9DC1}" presName="aSpace" presStyleCnt="0"/>
      <dgm:spPr/>
    </dgm:pt>
    <dgm:pt modelId="{6C351CC4-12FC-4091-B4DA-B947F8CD93E8}" type="pres">
      <dgm:prSet presAssocID="{14BCDCFA-441F-4FA5-BE9E-403B08A66803}" presName="compNode" presStyleCnt="0"/>
      <dgm:spPr/>
    </dgm:pt>
    <dgm:pt modelId="{943317FD-95B6-49BD-B122-68073645570C}" type="pres">
      <dgm:prSet presAssocID="{14BCDCFA-441F-4FA5-BE9E-403B08A66803}" presName="noGeometry" presStyleCnt="0"/>
      <dgm:spPr/>
    </dgm:pt>
    <dgm:pt modelId="{B51818F8-0DA6-466A-81DD-2D4D4A65CC0C}" type="pres">
      <dgm:prSet presAssocID="{14BCDCFA-441F-4FA5-BE9E-403B08A66803}" presName="childTextVisible" presStyleLbl="bgAccFollowNode1" presStyleIdx="5" presStyleCnt="6">
        <dgm:presLayoutVars>
          <dgm:bulletEnabled val="1"/>
        </dgm:presLayoutVars>
      </dgm:prSet>
      <dgm:spPr/>
    </dgm:pt>
    <dgm:pt modelId="{B48AF13F-9FED-45E1-B775-E9E074FB72FE}" type="pres">
      <dgm:prSet presAssocID="{14BCDCFA-441F-4FA5-BE9E-403B08A66803}" presName="childTextHidden" presStyleLbl="bgAccFollowNode1" presStyleIdx="5" presStyleCnt="6"/>
      <dgm:spPr/>
    </dgm:pt>
    <dgm:pt modelId="{2282D4FA-9984-4F36-B379-6B880FB0974A}" type="pres">
      <dgm:prSet presAssocID="{14BCDCFA-441F-4FA5-BE9E-403B08A66803}" presName="parentText" presStyleLbl="node1" presStyleIdx="5" presStyleCnt="6">
        <dgm:presLayoutVars>
          <dgm:chMax val="1"/>
          <dgm:bulletEnabled val="1"/>
        </dgm:presLayoutVars>
      </dgm:prSet>
      <dgm:spPr/>
    </dgm:pt>
  </dgm:ptLst>
  <dgm:cxnLst>
    <dgm:cxn modelId="{51561302-2CDE-47C9-A5F9-421C08C5FCD5}" type="presOf" srcId="{24838DDF-4D09-4B5A-A9A7-6E81FB2BD900}" destId="{74C28F0F-5633-40B8-9CB4-8767DB013E36}" srcOrd="0" destOrd="0" presId="urn:microsoft.com/office/officeart/2005/8/layout/hProcess6"/>
    <dgm:cxn modelId="{C1C2B70C-D61D-46CC-9899-DD5C6D411FF2}" type="presOf" srcId="{F02B3BC4-E464-487D-AA1E-7F2380AB3F2F}" destId="{7EA9E207-0D39-44C8-AE06-DEFDE062D76F}" srcOrd="0" destOrd="1" presId="urn:microsoft.com/office/officeart/2005/8/layout/hProcess6"/>
    <dgm:cxn modelId="{900E7C0D-80DA-46EC-AE2B-9700B063D385}" type="presOf" srcId="{F02B3BC4-E464-487D-AA1E-7F2380AB3F2F}" destId="{ECFB2FD7-F838-4A3D-94BA-DF0C1A908E81}" srcOrd="1" destOrd="1" presId="urn:microsoft.com/office/officeart/2005/8/layout/hProcess6"/>
    <dgm:cxn modelId="{A4828F0F-62C3-4609-BA34-979B12316C29}" type="presOf" srcId="{3F88CE2D-97ED-4407-8DAF-8FBE0A711800}" destId="{7EA9E207-0D39-44C8-AE06-DEFDE062D76F}" srcOrd="0" destOrd="0" presId="urn:microsoft.com/office/officeart/2005/8/layout/hProcess6"/>
    <dgm:cxn modelId="{F62A9011-9A83-4EC7-9645-0E577A927311}" type="presOf" srcId="{34EC716F-5F3D-42DE-A750-C14BEE03A8FD}" destId="{C651B49C-751A-4A71-8721-AA4D87FD06A7}" srcOrd="1" destOrd="0" presId="urn:microsoft.com/office/officeart/2005/8/layout/hProcess6"/>
    <dgm:cxn modelId="{5617531E-8E4D-45A5-BE32-A4392C174DDA}" type="presOf" srcId="{7CC98918-7678-4CD2-B424-01FA743C10F9}" destId="{C651B49C-751A-4A71-8721-AA4D87FD06A7}" srcOrd="1" destOrd="1" presId="urn:microsoft.com/office/officeart/2005/8/layout/hProcess6"/>
    <dgm:cxn modelId="{6BD0C622-DFC4-4701-81F0-C425F211CEB0}" srcId="{24838DDF-4D09-4B5A-A9A7-6E81FB2BD900}" destId="{856395ED-2E50-4845-9DA9-08CAC005285A}" srcOrd="1" destOrd="0" parTransId="{6BC15EBC-654D-4B27-B5FF-D0CD7670DAE1}" sibTransId="{D0292C3A-BD5A-409D-9245-B99F8F654B71}"/>
    <dgm:cxn modelId="{A826E622-6B17-4A60-8EA7-7723793463B1}" type="presOf" srcId="{F3ADDE25-CF9C-4EBF-B7D8-B9901B38435C}" destId="{58B58639-6DFA-423C-A1D1-A391025B2B34}" srcOrd="1" destOrd="0" presId="urn:microsoft.com/office/officeart/2005/8/layout/hProcess6"/>
    <dgm:cxn modelId="{8456E826-9D90-45E9-9B29-4AF1B5F03E43}" type="presOf" srcId="{14BCDCFA-441F-4FA5-BE9E-403B08A66803}" destId="{2282D4FA-9984-4F36-B379-6B880FB0974A}" srcOrd="0" destOrd="0" presId="urn:microsoft.com/office/officeart/2005/8/layout/hProcess6"/>
    <dgm:cxn modelId="{4807AC2A-52BF-4648-88CB-29647C92DB4C}" type="presOf" srcId="{3112030D-6ADC-4E10-A272-8C718E059C45}" destId="{D561D0B7-0D95-4723-9FF5-BC526867771A}" srcOrd="0" destOrd="0" presId="urn:microsoft.com/office/officeart/2005/8/layout/hProcess6"/>
    <dgm:cxn modelId="{678FF231-6FBA-4A2E-BA47-06E2EB19B4BC}" type="presOf" srcId="{3F88CE2D-97ED-4407-8DAF-8FBE0A711800}" destId="{ECFB2FD7-F838-4A3D-94BA-DF0C1A908E81}" srcOrd="1" destOrd="0" presId="urn:microsoft.com/office/officeart/2005/8/layout/hProcess6"/>
    <dgm:cxn modelId="{576DB636-4C0D-4900-8D86-9D5B8628EC4C}" type="presOf" srcId="{D6089E6D-54BE-4233-949F-87243F293C95}" destId="{14507D23-4905-4630-A773-DD8FE671DAEC}" srcOrd="0" destOrd="0" presId="urn:microsoft.com/office/officeart/2005/8/layout/hProcess6"/>
    <dgm:cxn modelId="{3CB3C636-7BB6-4712-99C6-8701A71FB002}" srcId="{6E953150-7B8F-4AA6-B39A-805BC35A9DC1}" destId="{34EC716F-5F3D-42DE-A750-C14BEE03A8FD}" srcOrd="0" destOrd="0" parTransId="{87D8CDB8-7769-44A5-A377-7BFFCFE31681}" sibTransId="{A6988113-BFE4-4909-8BC2-A8DD5C7DC124}"/>
    <dgm:cxn modelId="{9F3DF636-0E44-4075-9AD0-31AEA16DF78E}" type="presOf" srcId="{85D209D4-72AA-46A9-A12F-48676E2FDA1B}" destId="{E4CF59B2-FA51-454E-87F3-B643BA2F5190}" srcOrd="1" destOrd="1" presId="urn:microsoft.com/office/officeart/2005/8/layout/hProcess6"/>
    <dgm:cxn modelId="{29AE7D39-EEB7-49C5-87BA-4A66D67BA61C}" srcId="{5FCF8EC7-D441-48E6-9C7A-17EB5DCC154E}" destId="{3F88CE2D-97ED-4407-8DAF-8FBE0A711800}" srcOrd="0" destOrd="0" parTransId="{57550956-4748-4826-9A8A-A16FA19FD955}" sibTransId="{E179BC85-A6F3-43D7-B391-42843A6D6467}"/>
    <dgm:cxn modelId="{15FF9A5D-2EB2-4099-AF7F-D8FAA4CFA44A}" srcId="{3112030D-6ADC-4E10-A272-8C718E059C45}" destId="{98902F8C-BC34-4F2C-9EC5-39CAFB34A732}" srcOrd="3" destOrd="0" parTransId="{DFFCE510-7439-427B-83D8-2285FA96EC2D}" sibTransId="{27F62526-B9CF-49F6-882E-19CC595821F2}"/>
    <dgm:cxn modelId="{3DDB0543-251F-44CE-95AA-DE7ECF64CE75}" type="presOf" srcId="{86659BF8-BB97-46AD-862D-630C7C106096}" destId="{58B58639-6DFA-423C-A1D1-A391025B2B34}" srcOrd="1" destOrd="1" presId="urn:microsoft.com/office/officeart/2005/8/layout/hProcess6"/>
    <dgm:cxn modelId="{CCCF046E-8EDA-47B2-92F7-4B88EB4AA5A0}" type="presOf" srcId="{D6089E6D-54BE-4233-949F-87243F293C95}" destId="{87A67755-7FBF-455E-B7FD-BCDC716F28DE}" srcOrd="1" destOrd="0" presId="urn:microsoft.com/office/officeart/2005/8/layout/hProcess6"/>
    <dgm:cxn modelId="{FA8EB370-197E-4576-97D6-538B80880624}" srcId="{6E953150-7B8F-4AA6-B39A-805BC35A9DC1}" destId="{7CC98918-7678-4CD2-B424-01FA743C10F9}" srcOrd="1" destOrd="0" parTransId="{BFA25AE2-D50F-4D24-A024-10FA47986285}" sibTransId="{32F150F5-F676-44F4-9C41-0F7A23991417}"/>
    <dgm:cxn modelId="{060DC251-2272-4133-B471-8225A1715B27}" type="presOf" srcId="{5FCF8EC7-D441-48E6-9C7A-17EB5DCC154E}" destId="{DD78F333-6DA9-4945-B13C-BF3DB0587D60}" srcOrd="0" destOrd="0" presId="urn:microsoft.com/office/officeart/2005/8/layout/hProcess6"/>
    <dgm:cxn modelId="{335D0753-0CA5-4458-9BAF-CB4F6039FB98}" srcId="{98902F8C-BC34-4F2C-9EC5-39CAFB34A732}" destId="{85D209D4-72AA-46A9-A12F-48676E2FDA1B}" srcOrd="1" destOrd="0" parTransId="{C219EE65-010D-45F4-B8F1-FB1AD1214178}" sibTransId="{CCE14F57-4C9F-4000-9992-BEFEB5AE9BF7}"/>
    <dgm:cxn modelId="{85E4C955-F2A0-47F2-B79B-CD3AFE32A3D1}" srcId="{3112030D-6ADC-4E10-A272-8C718E059C45}" destId="{6E953150-7B8F-4AA6-B39A-805BC35A9DC1}" srcOrd="4" destOrd="0" parTransId="{DF8E4DF0-0B79-4BBC-ACF1-0A87DCB55C25}" sibTransId="{277EE726-3404-4646-A711-6C993CAE3E2C}"/>
    <dgm:cxn modelId="{5238C77B-144E-4668-AE94-86040A1B0B6C}" srcId="{3112030D-6ADC-4E10-A272-8C718E059C45}" destId="{14BCDCFA-441F-4FA5-BE9E-403B08A66803}" srcOrd="5" destOrd="0" parTransId="{B76536B6-6A86-424E-80FA-D94AA1971B48}" sibTransId="{CC59B14E-9024-4D19-8E12-BC892F61192A}"/>
    <dgm:cxn modelId="{AB407F80-7201-4CB5-A110-669B298275AD}" type="presOf" srcId="{856395ED-2E50-4845-9DA9-08CAC005285A}" destId="{14507D23-4905-4630-A773-DD8FE671DAEC}" srcOrd="0" destOrd="1" presId="urn:microsoft.com/office/officeart/2005/8/layout/hProcess6"/>
    <dgm:cxn modelId="{E543A086-6F9C-433F-89AC-96439214DE28}" type="presOf" srcId="{85D209D4-72AA-46A9-A12F-48676E2FDA1B}" destId="{1B4F0CC7-6225-49BC-8244-BBE78B0AEF3C}" srcOrd="0" destOrd="1" presId="urn:microsoft.com/office/officeart/2005/8/layout/hProcess6"/>
    <dgm:cxn modelId="{35A0048B-A35A-419B-B017-4FE0935F607A}" type="presOf" srcId="{7CC98918-7678-4CD2-B424-01FA743C10F9}" destId="{80ED052F-9E1F-4F96-BEB8-8D77396204FF}" srcOrd="0" destOrd="1" presId="urn:microsoft.com/office/officeart/2005/8/layout/hProcess6"/>
    <dgm:cxn modelId="{69B0DA95-E6C9-405B-9043-37682414AEB4}" srcId="{98902F8C-BC34-4F2C-9EC5-39CAFB34A732}" destId="{A5D641EC-811D-4E9C-B229-18911A3C1FB8}" srcOrd="0" destOrd="0" parTransId="{84FDCBDD-4434-45E1-B176-19C1682E899E}" sibTransId="{64B069D6-5E08-4306-ACAC-E823A625D220}"/>
    <dgm:cxn modelId="{C4101F98-B813-4023-BB07-339907F4F71C}" type="presOf" srcId="{A5D641EC-811D-4E9C-B229-18911A3C1FB8}" destId="{1B4F0CC7-6225-49BC-8244-BBE78B0AEF3C}" srcOrd="0" destOrd="0" presId="urn:microsoft.com/office/officeart/2005/8/layout/hProcess6"/>
    <dgm:cxn modelId="{7A764098-6CCA-4041-879A-5B7715E92A66}" type="presOf" srcId="{86659BF8-BB97-46AD-862D-630C7C106096}" destId="{6A2E9CDE-899F-4D9D-AD50-B415B44A33DE}" srcOrd="0" destOrd="1" presId="urn:microsoft.com/office/officeart/2005/8/layout/hProcess6"/>
    <dgm:cxn modelId="{4C32C9A4-B3BC-41ED-9EBB-77D6AEA94DC2}" type="presOf" srcId="{F3ADDE25-CF9C-4EBF-B7D8-B9901B38435C}" destId="{6A2E9CDE-899F-4D9D-AD50-B415B44A33DE}" srcOrd="0" destOrd="0" presId="urn:microsoft.com/office/officeart/2005/8/layout/hProcess6"/>
    <dgm:cxn modelId="{402FC6AD-EC49-4B45-8951-59D7255471A2}" srcId="{73DAE410-7F8B-4F01-982F-C97737FCE2E1}" destId="{F3ADDE25-CF9C-4EBF-B7D8-B9901B38435C}" srcOrd="0" destOrd="0" parTransId="{A23DD5B2-8EAF-41D7-8A60-5883E532CFD0}" sibTransId="{125475EB-99A7-4F3F-A4C0-25DBE617B383}"/>
    <dgm:cxn modelId="{9DFC2FB3-7851-452A-B12B-1B911D105324}" type="presOf" srcId="{98902F8C-BC34-4F2C-9EC5-39CAFB34A732}" destId="{FF54F783-E8AD-429A-B7F7-3629A2E77CE3}" srcOrd="0" destOrd="0" presId="urn:microsoft.com/office/officeart/2005/8/layout/hProcess6"/>
    <dgm:cxn modelId="{063754B3-6E09-4790-8A1F-61716AD316BC}" type="presOf" srcId="{856395ED-2E50-4845-9DA9-08CAC005285A}" destId="{87A67755-7FBF-455E-B7FD-BCDC716F28DE}" srcOrd="1" destOrd="1" presId="urn:microsoft.com/office/officeart/2005/8/layout/hProcess6"/>
    <dgm:cxn modelId="{AB27EECA-89AD-4C0B-9C43-BB7D3E7E8668}" srcId="{3112030D-6ADC-4E10-A272-8C718E059C45}" destId="{24838DDF-4D09-4B5A-A9A7-6E81FB2BD900}" srcOrd="1" destOrd="0" parTransId="{0FE430F0-BA3F-4F60-B51B-5E72B9D917A6}" sibTransId="{5A3BDAD4-6571-41EE-B3D1-16557A811143}"/>
    <dgm:cxn modelId="{5A596BCE-A625-4428-B19F-EE2DC22F6CD7}" type="presOf" srcId="{6E953150-7B8F-4AA6-B39A-805BC35A9DC1}" destId="{C59BC356-759B-4088-AE48-712A7DEBFF46}" srcOrd="0" destOrd="0" presId="urn:microsoft.com/office/officeart/2005/8/layout/hProcess6"/>
    <dgm:cxn modelId="{179478D9-5633-4C36-B302-313D6B588142}" srcId="{5FCF8EC7-D441-48E6-9C7A-17EB5DCC154E}" destId="{F02B3BC4-E464-487D-AA1E-7F2380AB3F2F}" srcOrd="1" destOrd="0" parTransId="{84C4A976-D902-492F-B0C1-2189F7D4EB89}" sibTransId="{26D8FE1C-C23E-4279-B482-895D6142166B}"/>
    <dgm:cxn modelId="{8F27CBDB-0E86-46A6-A509-C52269521A72}" srcId="{3112030D-6ADC-4E10-A272-8C718E059C45}" destId="{73DAE410-7F8B-4F01-982F-C97737FCE2E1}" srcOrd="2" destOrd="0" parTransId="{B2204EC8-9F8F-444B-AA79-5BA277C659E0}" sibTransId="{80920633-87A1-4236-8499-9B6432A4BD0B}"/>
    <dgm:cxn modelId="{FD2E2AE4-EC2D-448E-BAE0-F5404AEDBC26}" srcId="{73DAE410-7F8B-4F01-982F-C97737FCE2E1}" destId="{86659BF8-BB97-46AD-862D-630C7C106096}" srcOrd="1" destOrd="0" parTransId="{BE9217CC-C783-4433-9A23-1AA58F3BD6FD}" sibTransId="{C67954C1-6B91-42BB-A4FB-BCC3C2B8D96F}"/>
    <dgm:cxn modelId="{20B8AAEB-1D82-49EC-B105-BEE032B16539}" type="presOf" srcId="{73DAE410-7F8B-4F01-982F-C97737FCE2E1}" destId="{02A3FCE3-F5BF-4D6C-B17A-16E677E80284}" srcOrd="0" destOrd="0" presId="urn:microsoft.com/office/officeart/2005/8/layout/hProcess6"/>
    <dgm:cxn modelId="{5E7AA8ED-4EDE-4E99-9572-06E27B9DA1FD}" type="presOf" srcId="{A5D641EC-811D-4E9C-B229-18911A3C1FB8}" destId="{E4CF59B2-FA51-454E-87F3-B643BA2F5190}" srcOrd="1" destOrd="0" presId="urn:microsoft.com/office/officeart/2005/8/layout/hProcess6"/>
    <dgm:cxn modelId="{1070BDED-9A4B-403D-843F-F9A0B5F2D77A}" srcId="{3112030D-6ADC-4E10-A272-8C718E059C45}" destId="{5FCF8EC7-D441-48E6-9C7A-17EB5DCC154E}" srcOrd="0" destOrd="0" parTransId="{66981B38-478B-4DBB-8CEF-49BEB7EE08E5}" sibTransId="{FA71F80A-4C7F-41A4-8549-1BC72C777936}"/>
    <dgm:cxn modelId="{1E002CFB-5748-41A9-8D9E-885738F62504}" type="presOf" srcId="{34EC716F-5F3D-42DE-A750-C14BEE03A8FD}" destId="{80ED052F-9E1F-4F96-BEB8-8D77396204FF}" srcOrd="0" destOrd="0" presId="urn:microsoft.com/office/officeart/2005/8/layout/hProcess6"/>
    <dgm:cxn modelId="{4A5D40FC-F211-4925-AF03-1B0902199F98}" srcId="{24838DDF-4D09-4B5A-A9A7-6E81FB2BD900}" destId="{D6089E6D-54BE-4233-949F-87243F293C95}" srcOrd="0" destOrd="0" parTransId="{CB6EAF83-5E8E-41FD-B5D0-381039FED8EF}" sibTransId="{618F627B-1DC8-4D96-8E2D-4935E666D92A}"/>
    <dgm:cxn modelId="{454CF670-63B6-4F79-9AF5-16886EC3F8AF}" type="presParOf" srcId="{D561D0B7-0D95-4723-9FF5-BC526867771A}" destId="{5F57CB4B-EEE2-4C30-8C70-7B038F688B45}" srcOrd="0" destOrd="0" presId="urn:microsoft.com/office/officeart/2005/8/layout/hProcess6"/>
    <dgm:cxn modelId="{CDC1DAB3-D713-4F2B-B405-1562605BF23B}" type="presParOf" srcId="{5F57CB4B-EEE2-4C30-8C70-7B038F688B45}" destId="{F7A6CDC7-EB93-4801-AFE1-60473EF5E3EB}" srcOrd="0" destOrd="0" presId="urn:microsoft.com/office/officeart/2005/8/layout/hProcess6"/>
    <dgm:cxn modelId="{1354FCAF-4382-4397-9940-E3C0E938F840}" type="presParOf" srcId="{5F57CB4B-EEE2-4C30-8C70-7B038F688B45}" destId="{7EA9E207-0D39-44C8-AE06-DEFDE062D76F}" srcOrd="1" destOrd="0" presId="urn:microsoft.com/office/officeart/2005/8/layout/hProcess6"/>
    <dgm:cxn modelId="{5D92D052-686B-4E0A-BE4F-E8AEF0BE5D75}" type="presParOf" srcId="{5F57CB4B-EEE2-4C30-8C70-7B038F688B45}" destId="{ECFB2FD7-F838-4A3D-94BA-DF0C1A908E81}" srcOrd="2" destOrd="0" presId="urn:microsoft.com/office/officeart/2005/8/layout/hProcess6"/>
    <dgm:cxn modelId="{685C382C-77C4-467A-A5E3-E0C170BF3636}" type="presParOf" srcId="{5F57CB4B-EEE2-4C30-8C70-7B038F688B45}" destId="{DD78F333-6DA9-4945-B13C-BF3DB0587D60}" srcOrd="3" destOrd="0" presId="urn:microsoft.com/office/officeart/2005/8/layout/hProcess6"/>
    <dgm:cxn modelId="{4C8F9660-4E2F-4EA2-93BE-EF83A15DD350}" type="presParOf" srcId="{D561D0B7-0D95-4723-9FF5-BC526867771A}" destId="{9CE00615-AF5B-45D8-AFA2-F79652CA0382}" srcOrd="1" destOrd="0" presId="urn:microsoft.com/office/officeart/2005/8/layout/hProcess6"/>
    <dgm:cxn modelId="{D30AF676-584D-4F3C-BFF7-807B4C7018F6}" type="presParOf" srcId="{D561D0B7-0D95-4723-9FF5-BC526867771A}" destId="{136E6B72-B380-4931-BCD6-546B2A0D9A08}" srcOrd="2" destOrd="0" presId="urn:microsoft.com/office/officeart/2005/8/layout/hProcess6"/>
    <dgm:cxn modelId="{935379E9-D599-4AB6-8005-F49385783E49}" type="presParOf" srcId="{136E6B72-B380-4931-BCD6-546B2A0D9A08}" destId="{79702215-09B6-4A7F-89E9-3AD7B7C4A55E}" srcOrd="0" destOrd="0" presId="urn:microsoft.com/office/officeart/2005/8/layout/hProcess6"/>
    <dgm:cxn modelId="{D8AA608E-95EC-4919-87B2-611BBAED5278}" type="presParOf" srcId="{136E6B72-B380-4931-BCD6-546B2A0D9A08}" destId="{14507D23-4905-4630-A773-DD8FE671DAEC}" srcOrd="1" destOrd="0" presId="urn:microsoft.com/office/officeart/2005/8/layout/hProcess6"/>
    <dgm:cxn modelId="{186D5FA0-BF90-4950-8C04-05A380ED30CE}" type="presParOf" srcId="{136E6B72-B380-4931-BCD6-546B2A0D9A08}" destId="{87A67755-7FBF-455E-B7FD-BCDC716F28DE}" srcOrd="2" destOrd="0" presId="urn:microsoft.com/office/officeart/2005/8/layout/hProcess6"/>
    <dgm:cxn modelId="{018519A2-42EC-45D8-AFB3-C6837F5603C0}" type="presParOf" srcId="{136E6B72-B380-4931-BCD6-546B2A0D9A08}" destId="{74C28F0F-5633-40B8-9CB4-8767DB013E36}" srcOrd="3" destOrd="0" presId="urn:microsoft.com/office/officeart/2005/8/layout/hProcess6"/>
    <dgm:cxn modelId="{4A4A0B7C-CEEE-44EE-AC19-5BE2C032145A}" type="presParOf" srcId="{D561D0B7-0D95-4723-9FF5-BC526867771A}" destId="{4F5FE019-6479-4718-87A8-8165D0A908E2}" srcOrd="3" destOrd="0" presId="urn:microsoft.com/office/officeart/2005/8/layout/hProcess6"/>
    <dgm:cxn modelId="{7F732B16-604A-4C6C-A94C-B7D1A051562C}" type="presParOf" srcId="{D561D0B7-0D95-4723-9FF5-BC526867771A}" destId="{29ADA327-F0AC-4829-885F-D16397B82B1D}" srcOrd="4" destOrd="0" presId="urn:microsoft.com/office/officeart/2005/8/layout/hProcess6"/>
    <dgm:cxn modelId="{07A48609-65C2-45AF-90FB-6B65B59AC68E}" type="presParOf" srcId="{29ADA327-F0AC-4829-885F-D16397B82B1D}" destId="{20D838CC-30E8-4A84-B7A7-13123E2160CF}" srcOrd="0" destOrd="0" presId="urn:microsoft.com/office/officeart/2005/8/layout/hProcess6"/>
    <dgm:cxn modelId="{65101F68-0F6A-4CF6-ACE0-02D694564BB0}" type="presParOf" srcId="{29ADA327-F0AC-4829-885F-D16397B82B1D}" destId="{6A2E9CDE-899F-4D9D-AD50-B415B44A33DE}" srcOrd="1" destOrd="0" presId="urn:microsoft.com/office/officeart/2005/8/layout/hProcess6"/>
    <dgm:cxn modelId="{724F17CC-1621-4246-8AD0-D1F2EA06AD39}" type="presParOf" srcId="{29ADA327-F0AC-4829-885F-D16397B82B1D}" destId="{58B58639-6DFA-423C-A1D1-A391025B2B34}" srcOrd="2" destOrd="0" presId="urn:microsoft.com/office/officeart/2005/8/layout/hProcess6"/>
    <dgm:cxn modelId="{BAD30949-0AE4-48F7-9910-F1BFB7C05832}" type="presParOf" srcId="{29ADA327-F0AC-4829-885F-D16397B82B1D}" destId="{02A3FCE3-F5BF-4D6C-B17A-16E677E80284}" srcOrd="3" destOrd="0" presId="urn:microsoft.com/office/officeart/2005/8/layout/hProcess6"/>
    <dgm:cxn modelId="{C84988BB-84BF-4D20-AC01-76DB4421FE69}" type="presParOf" srcId="{D561D0B7-0D95-4723-9FF5-BC526867771A}" destId="{DB11BAD9-4501-436C-B132-DBA055566766}" srcOrd="5" destOrd="0" presId="urn:microsoft.com/office/officeart/2005/8/layout/hProcess6"/>
    <dgm:cxn modelId="{ACC90291-8103-4C9F-84D8-308E73B56306}" type="presParOf" srcId="{D561D0B7-0D95-4723-9FF5-BC526867771A}" destId="{3468ABCA-07F3-42F1-AE97-C31A23E1439A}" srcOrd="6" destOrd="0" presId="urn:microsoft.com/office/officeart/2005/8/layout/hProcess6"/>
    <dgm:cxn modelId="{475F1B1C-FC92-4194-9E18-E2A897DFEA6B}" type="presParOf" srcId="{3468ABCA-07F3-42F1-AE97-C31A23E1439A}" destId="{9AB2757E-CD65-4817-BA71-9D29A9C28026}" srcOrd="0" destOrd="0" presId="urn:microsoft.com/office/officeart/2005/8/layout/hProcess6"/>
    <dgm:cxn modelId="{FE950E1A-CAA8-4F92-9119-DB2C63513FBF}" type="presParOf" srcId="{3468ABCA-07F3-42F1-AE97-C31A23E1439A}" destId="{1B4F0CC7-6225-49BC-8244-BBE78B0AEF3C}" srcOrd="1" destOrd="0" presId="urn:microsoft.com/office/officeart/2005/8/layout/hProcess6"/>
    <dgm:cxn modelId="{88633798-F559-47D7-B643-64078AFDFC0C}" type="presParOf" srcId="{3468ABCA-07F3-42F1-AE97-C31A23E1439A}" destId="{E4CF59B2-FA51-454E-87F3-B643BA2F5190}" srcOrd="2" destOrd="0" presId="urn:microsoft.com/office/officeart/2005/8/layout/hProcess6"/>
    <dgm:cxn modelId="{C7CA2274-BA0B-42FA-B2DE-4753A62776EE}" type="presParOf" srcId="{3468ABCA-07F3-42F1-AE97-C31A23E1439A}" destId="{FF54F783-E8AD-429A-B7F7-3629A2E77CE3}" srcOrd="3" destOrd="0" presId="urn:microsoft.com/office/officeart/2005/8/layout/hProcess6"/>
    <dgm:cxn modelId="{C01D5352-20CC-4C22-BD0C-75A1334A739A}" type="presParOf" srcId="{D561D0B7-0D95-4723-9FF5-BC526867771A}" destId="{7E47F56B-FA72-442C-B988-C8ADBF52338E}" srcOrd="7" destOrd="0" presId="urn:microsoft.com/office/officeart/2005/8/layout/hProcess6"/>
    <dgm:cxn modelId="{2DFBADA7-057C-4A16-BF3B-DB1BF6196666}" type="presParOf" srcId="{D561D0B7-0D95-4723-9FF5-BC526867771A}" destId="{58EB1286-9241-4DA8-BE52-B335989C5611}" srcOrd="8" destOrd="0" presId="urn:microsoft.com/office/officeart/2005/8/layout/hProcess6"/>
    <dgm:cxn modelId="{7013590B-0F31-428C-88F8-9039B7E5C429}" type="presParOf" srcId="{58EB1286-9241-4DA8-BE52-B335989C5611}" destId="{DEC27046-7164-4129-8537-1960FBCA585C}" srcOrd="0" destOrd="0" presId="urn:microsoft.com/office/officeart/2005/8/layout/hProcess6"/>
    <dgm:cxn modelId="{56ADF813-19C0-40FC-A0EA-9E513900F536}" type="presParOf" srcId="{58EB1286-9241-4DA8-BE52-B335989C5611}" destId="{80ED052F-9E1F-4F96-BEB8-8D77396204FF}" srcOrd="1" destOrd="0" presId="urn:microsoft.com/office/officeart/2005/8/layout/hProcess6"/>
    <dgm:cxn modelId="{02BFFD66-01C8-4C90-A4DE-DC1CBE0282CF}" type="presParOf" srcId="{58EB1286-9241-4DA8-BE52-B335989C5611}" destId="{C651B49C-751A-4A71-8721-AA4D87FD06A7}" srcOrd="2" destOrd="0" presId="urn:microsoft.com/office/officeart/2005/8/layout/hProcess6"/>
    <dgm:cxn modelId="{B6D66B77-F318-4B73-B77F-00FC3F84F911}" type="presParOf" srcId="{58EB1286-9241-4DA8-BE52-B335989C5611}" destId="{C59BC356-759B-4088-AE48-712A7DEBFF46}" srcOrd="3" destOrd="0" presId="urn:microsoft.com/office/officeart/2005/8/layout/hProcess6"/>
    <dgm:cxn modelId="{83D19D8D-9FAD-4173-9FF4-BFC514B74934}" type="presParOf" srcId="{D561D0B7-0D95-4723-9FF5-BC526867771A}" destId="{8E8690BB-FEAA-4EED-8F6C-83813B368F67}" srcOrd="9" destOrd="0" presId="urn:microsoft.com/office/officeart/2005/8/layout/hProcess6"/>
    <dgm:cxn modelId="{8B969BC5-A1DE-4679-963D-E826811F982B}" type="presParOf" srcId="{D561D0B7-0D95-4723-9FF5-BC526867771A}" destId="{6C351CC4-12FC-4091-B4DA-B947F8CD93E8}" srcOrd="10" destOrd="0" presId="urn:microsoft.com/office/officeart/2005/8/layout/hProcess6"/>
    <dgm:cxn modelId="{4F9DDF80-C65E-4CEA-B88D-7AE2A04E26B8}" type="presParOf" srcId="{6C351CC4-12FC-4091-B4DA-B947F8CD93E8}" destId="{943317FD-95B6-49BD-B122-68073645570C}" srcOrd="0" destOrd="0" presId="urn:microsoft.com/office/officeart/2005/8/layout/hProcess6"/>
    <dgm:cxn modelId="{C30BBE92-E337-41E7-B9A0-732DF5C038AB}" type="presParOf" srcId="{6C351CC4-12FC-4091-B4DA-B947F8CD93E8}" destId="{B51818F8-0DA6-466A-81DD-2D4D4A65CC0C}" srcOrd="1" destOrd="0" presId="urn:microsoft.com/office/officeart/2005/8/layout/hProcess6"/>
    <dgm:cxn modelId="{9DD6354B-0259-4624-B6FE-1EF273CA6935}" type="presParOf" srcId="{6C351CC4-12FC-4091-B4DA-B947F8CD93E8}" destId="{B48AF13F-9FED-45E1-B775-E9E074FB72FE}" srcOrd="2" destOrd="0" presId="urn:microsoft.com/office/officeart/2005/8/layout/hProcess6"/>
    <dgm:cxn modelId="{88CB1A42-CC74-46FC-B61C-00AD786515A7}" type="presParOf" srcId="{6C351CC4-12FC-4091-B4DA-B947F8CD93E8}" destId="{2282D4FA-9984-4F36-B379-6B880FB0974A}"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CE48765-8388-4E07-885A-7296A733CFF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DDFE495A-E830-4D4B-8B2C-279A22A147CA}">
      <dgm:prSet phldrT="[Text]"/>
      <dgm:spPr/>
      <dgm:t>
        <a:bodyPr/>
        <a:lstStyle/>
        <a:p>
          <a:r>
            <a:rPr lang="en-US" dirty="0"/>
            <a:t>Value creation</a:t>
          </a:r>
          <a:endParaRPr lang="en-GB" dirty="0"/>
        </a:p>
      </dgm:t>
    </dgm:pt>
    <dgm:pt modelId="{846918B5-EA48-4BD3-B8ED-A672C6D76855}" type="parTrans" cxnId="{C0CDED30-9C58-4778-B3B7-42DA4F1C4C34}">
      <dgm:prSet/>
      <dgm:spPr/>
      <dgm:t>
        <a:bodyPr/>
        <a:lstStyle/>
        <a:p>
          <a:endParaRPr lang="en-GB"/>
        </a:p>
      </dgm:t>
    </dgm:pt>
    <dgm:pt modelId="{A6F8CC30-77A7-468B-9B6A-880CC0ECB61B}" type="sibTrans" cxnId="{C0CDED30-9C58-4778-B3B7-42DA4F1C4C34}">
      <dgm:prSet/>
      <dgm:spPr/>
      <dgm:t>
        <a:bodyPr/>
        <a:lstStyle/>
        <a:p>
          <a:endParaRPr lang="en-GB"/>
        </a:p>
      </dgm:t>
    </dgm:pt>
    <dgm:pt modelId="{DA67AC17-E08C-4290-BFBD-7B2FC59F9173}">
      <dgm:prSet phldrT="[Text]"/>
      <dgm:spPr/>
      <dgm:t>
        <a:bodyPr/>
        <a:lstStyle/>
        <a:p>
          <a:r>
            <a:rPr lang="en-US" dirty="0"/>
            <a:t>Marketing</a:t>
          </a:r>
          <a:endParaRPr lang="en-GB" dirty="0"/>
        </a:p>
      </dgm:t>
    </dgm:pt>
    <dgm:pt modelId="{201E7008-839F-485A-A3D6-560B47E9B3B5}" type="parTrans" cxnId="{C4072CDB-0AF3-4DB7-900F-CBE29051605F}">
      <dgm:prSet/>
      <dgm:spPr/>
      <dgm:t>
        <a:bodyPr/>
        <a:lstStyle/>
        <a:p>
          <a:endParaRPr lang="en-GB"/>
        </a:p>
      </dgm:t>
    </dgm:pt>
    <dgm:pt modelId="{ABF66DA1-ECD0-4830-8E6C-CE76AC9D80D7}" type="sibTrans" cxnId="{C4072CDB-0AF3-4DB7-900F-CBE29051605F}">
      <dgm:prSet/>
      <dgm:spPr/>
      <dgm:t>
        <a:bodyPr/>
        <a:lstStyle/>
        <a:p>
          <a:endParaRPr lang="en-GB"/>
        </a:p>
      </dgm:t>
    </dgm:pt>
    <dgm:pt modelId="{9B5867B3-AF03-4299-9481-44A7C30A8C95}">
      <dgm:prSet phldrT="[Text]"/>
      <dgm:spPr/>
      <dgm:t>
        <a:bodyPr/>
        <a:lstStyle/>
        <a:p>
          <a:r>
            <a:rPr lang="en-US" dirty="0"/>
            <a:t>Sales</a:t>
          </a:r>
          <a:endParaRPr lang="en-GB" dirty="0"/>
        </a:p>
      </dgm:t>
    </dgm:pt>
    <dgm:pt modelId="{2E39022D-780A-451C-AFD4-6D94CF896182}" type="parTrans" cxnId="{3A1EECE2-0011-46BB-91C7-B171D9CD7EC0}">
      <dgm:prSet/>
      <dgm:spPr/>
      <dgm:t>
        <a:bodyPr/>
        <a:lstStyle/>
        <a:p>
          <a:endParaRPr lang="en-GB"/>
        </a:p>
      </dgm:t>
    </dgm:pt>
    <dgm:pt modelId="{9B17DBD6-0BA7-4FE9-9CD5-40A226760D18}" type="sibTrans" cxnId="{3A1EECE2-0011-46BB-91C7-B171D9CD7EC0}">
      <dgm:prSet/>
      <dgm:spPr/>
      <dgm:t>
        <a:bodyPr/>
        <a:lstStyle/>
        <a:p>
          <a:endParaRPr lang="en-GB"/>
        </a:p>
      </dgm:t>
    </dgm:pt>
    <dgm:pt modelId="{5FD2C23B-769B-4C36-895A-F9D908F77A99}">
      <dgm:prSet phldrT="[Text]"/>
      <dgm:spPr/>
      <dgm:t>
        <a:bodyPr/>
        <a:lstStyle/>
        <a:p>
          <a:r>
            <a:rPr lang="en-US" dirty="0"/>
            <a:t>Value delivery</a:t>
          </a:r>
          <a:endParaRPr lang="en-GB" dirty="0"/>
        </a:p>
      </dgm:t>
    </dgm:pt>
    <dgm:pt modelId="{3EACD3F2-CFE5-4A0B-9133-58E7B91EC79B}" type="parTrans" cxnId="{E28E820C-5E6D-4A9B-93EF-A5861F3EB6BD}">
      <dgm:prSet/>
      <dgm:spPr/>
      <dgm:t>
        <a:bodyPr/>
        <a:lstStyle/>
        <a:p>
          <a:endParaRPr lang="en-GB"/>
        </a:p>
      </dgm:t>
    </dgm:pt>
    <dgm:pt modelId="{CAE9FAEE-9B18-42B5-B931-C7DACC9B2260}" type="sibTrans" cxnId="{E28E820C-5E6D-4A9B-93EF-A5861F3EB6BD}">
      <dgm:prSet/>
      <dgm:spPr/>
      <dgm:t>
        <a:bodyPr/>
        <a:lstStyle/>
        <a:p>
          <a:endParaRPr lang="en-GB"/>
        </a:p>
      </dgm:t>
    </dgm:pt>
    <dgm:pt modelId="{74DDD118-B73A-43D3-9C54-F07F810F4EE6}">
      <dgm:prSet phldrT="[Text]"/>
      <dgm:spPr/>
      <dgm:t>
        <a:bodyPr/>
        <a:lstStyle/>
        <a:p>
          <a:r>
            <a:rPr lang="en-US" dirty="0"/>
            <a:t>Finance</a:t>
          </a:r>
          <a:endParaRPr lang="en-GB" dirty="0"/>
        </a:p>
      </dgm:t>
    </dgm:pt>
    <dgm:pt modelId="{65D98384-B81E-4527-97C3-4196953C9C75}" type="parTrans" cxnId="{041A519A-9F43-4FA2-BF5E-AFD5CD1B2806}">
      <dgm:prSet/>
      <dgm:spPr/>
      <dgm:t>
        <a:bodyPr/>
        <a:lstStyle/>
        <a:p>
          <a:endParaRPr lang="en-GB"/>
        </a:p>
      </dgm:t>
    </dgm:pt>
    <dgm:pt modelId="{41F8F4FD-6942-4455-9221-C8B557ED5A9C}" type="sibTrans" cxnId="{041A519A-9F43-4FA2-BF5E-AFD5CD1B2806}">
      <dgm:prSet/>
      <dgm:spPr/>
      <dgm:t>
        <a:bodyPr/>
        <a:lstStyle/>
        <a:p>
          <a:endParaRPr lang="en-GB"/>
        </a:p>
      </dgm:t>
    </dgm:pt>
    <dgm:pt modelId="{EA7E5790-662B-40E8-9524-6FD8D7B64A60}" type="pres">
      <dgm:prSet presAssocID="{9CE48765-8388-4E07-885A-7296A733CFFD}" presName="cycle" presStyleCnt="0">
        <dgm:presLayoutVars>
          <dgm:dir/>
          <dgm:resizeHandles val="exact"/>
        </dgm:presLayoutVars>
      </dgm:prSet>
      <dgm:spPr/>
    </dgm:pt>
    <dgm:pt modelId="{341C571E-7934-4E29-A63E-3989B2374C80}" type="pres">
      <dgm:prSet presAssocID="{DDFE495A-E830-4D4B-8B2C-279A22A147CA}" presName="node" presStyleLbl="node1" presStyleIdx="0" presStyleCnt="5">
        <dgm:presLayoutVars>
          <dgm:bulletEnabled val="1"/>
        </dgm:presLayoutVars>
      </dgm:prSet>
      <dgm:spPr/>
    </dgm:pt>
    <dgm:pt modelId="{2231D557-6180-44C4-99D6-18C5CB318300}" type="pres">
      <dgm:prSet presAssocID="{A6F8CC30-77A7-468B-9B6A-880CC0ECB61B}" presName="sibTrans" presStyleLbl="sibTrans2D1" presStyleIdx="0" presStyleCnt="5"/>
      <dgm:spPr/>
    </dgm:pt>
    <dgm:pt modelId="{07C2C093-D161-49B9-BFE5-8F333B30D7E6}" type="pres">
      <dgm:prSet presAssocID="{A6F8CC30-77A7-468B-9B6A-880CC0ECB61B}" presName="connectorText" presStyleLbl="sibTrans2D1" presStyleIdx="0" presStyleCnt="5"/>
      <dgm:spPr/>
    </dgm:pt>
    <dgm:pt modelId="{137AEBDC-E434-4DC8-8BB2-3BF9F7753801}" type="pres">
      <dgm:prSet presAssocID="{DA67AC17-E08C-4290-BFBD-7B2FC59F9173}" presName="node" presStyleLbl="node1" presStyleIdx="1" presStyleCnt="5">
        <dgm:presLayoutVars>
          <dgm:bulletEnabled val="1"/>
        </dgm:presLayoutVars>
      </dgm:prSet>
      <dgm:spPr/>
    </dgm:pt>
    <dgm:pt modelId="{FA3E87C0-FB07-4D94-A764-6E8E53C44ABF}" type="pres">
      <dgm:prSet presAssocID="{ABF66DA1-ECD0-4830-8E6C-CE76AC9D80D7}" presName="sibTrans" presStyleLbl="sibTrans2D1" presStyleIdx="1" presStyleCnt="5"/>
      <dgm:spPr/>
    </dgm:pt>
    <dgm:pt modelId="{C50DB22A-4658-48CC-A439-05DB8F07F524}" type="pres">
      <dgm:prSet presAssocID="{ABF66DA1-ECD0-4830-8E6C-CE76AC9D80D7}" presName="connectorText" presStyleLbl="sibTrans2D1" presStyleIdx="1" presStyleCnt="5"/>
      <dgm:spPr/>
    </dgm:pt>
    <dgm:pt modelId="{3B7E27D5-8BB0-46F7-81D1-35249C1C9A10}" type="pres">
      <dgm:prSet presAssocID="{9B5867B3-AF03-4299-9481-44A7C30A8C95}" presName="node" presStyleLbl="node1" presStyleIdx="2" presStyleCnt="5">
        <dgm:presLayoutVars>
          <dgm:bulletEnabled val="1"/>
        </dgm:presLayoutVars>
      </dgm:prSet>
      <dgm:spPr/>
    </dgm:pt>
    <dgm:pt modelId="{5A3C89A1-5AE8-4BEF-9A72-8771B67C99FA}" type="pres">
      <dgm:prSet presAssocID="{9B17DBD6-0BA7-4FE9-9CD5-40A226760D18}" presName="sibTrans" presStyleLbl="sibTrans2D1" presStyleIdx="2" presStyleCnt="5"/>
      <dgm:spPr/>
    </dgm:pt>
    <dgm:pt modelId="{9FB2A16E-B2D2-4B9D-8688-CE1FC55CB228}" type="pres">
      <dgm:prSet presAssocID="{9B17DBD6-0BA7-4FE9-9CD5-40A226760D18}" presName="connectorText" presStyleLbl="sibTrans2D1" presStyleIdx="2" presStyleCnt="5"/>
      <dgm:spPr/>
    </dgm:pt>
    <dgm:pt modelId="{406C6961-C26F-4929-A54F-CA63F137973C}" type="pres">
      <dgm:prSet presAssocID="{5FD2C23B-769B-4C36-895A-F9D908F77A99}" presName="node" presStyleLbl="node1" presStyleIdx="3" presStyleCnt="5">
        <dgm:presLayoutVars>
          <dgm:bulletEnabled val="1"/>
        </dgm:presLayoutVars>
      </dgm:prSet>
      <dgm:spPr/>
    </dgm:pt>
    <dgm:pt modelId="{626C3619-C43F-47AA-800E-FB633EFE8982}" type="pres">
      <dgm:prSet presAssocID="{CAE9FAEE-9B18-42B5-B931-C7DACC9B2260}" presName="sibTrans" presStyleLbl="sibTrans2D1" presStyleIdx="3" presStyleCnt="5"/>
      <dgm:spPr/>
    </dgm:pt>
    <dgm:pt modelId="{DCCB3AED-4CE9-4A9E-9B9A-7B055A0F91FE}" type="pres">
      <dgm:prSet presAssocID="{CAE9FAEE-9B18-42B5-B931-C7DACC9B2260}" presName="connectorText" presStyleLbl="sibTrans2D1" presStyleIdx="3" presStyleCnt="5"/>
      <dgm:spPr/>
    </dgm:pt>
    <dgm:pt modelId="{109496C2-D142-4930-A6B3-2A737105B642}" type="pres">
      <dgm:prSet presAssocID="{74DDD118-B73A-43D3-9C54-F07F810F4EE6}" presName="node" presStyleLbl="node1" presStyleIdx="4" presStyleCnt="5">
        <dgm:presLayoutVars>
          <dgm:bulletEnabled val="1"/>
        </dgm:presLayoutVars>
      </dgm:prSet>
      <dgm:spPr/>
    </dgm:pt>
    <dgm:pt modelId="{6C49A791-B886-4EC5-BBCA-A7CE7D359BB0}" type="pres">
      <dgm:prSet presAssocID="{41F8F4FD-6942-4455-9221-C8B557ED5A9C}" presName="sibTrans" presStyleLbl="sibTrans2D1" presStyleIdx="4" presStyleCnt="5"/>
      <dgm:spPr/>
    </dgm:pt>
    <dgm:pt modelId="{20F965AD-2B6D-4E97-BF36-8A11070FCEE4}" type="pres">
      <dgm:prSet presAssocID="{41F8F4FD-6942-4455-9221-C8B557ED5A9C}" presName="connectorText" presStyleLbl="sibTrans2D1" presStyleIdx="4" presStyleCnt="5"/>
      <dgm:spPr/>
    </dgm:pt>
  </dgm:ptLst>
  <dgm:cxnLst>
    <dgm:cxn modelId="{39416D0B-CC08-45D7-AE2C-CAC2A1BCB6DD}" type="presOf" srcId="{9CE48765-8388-4E07-885A-7296A733CFFD}" destId="{EA7E5790-662B-40E8-9524-6FD8D7B64A60}" srcOrd="0" destOrd="0" presId="urn:microsoft.com/office/officeart/2005/8/layout/cycle2"/>
    <dgm:cxn modelId="{E28E820C-5E6D-4A9B-93EF-A5861F3EB6BD}" srcId="{9CE48765-8388-4E07-885A-7296A733CFFD}" destId="{5FD2C23B-769B-4C36-895A-F9D908F77A99}" srcOrd="3" destOrd="0" parTransId="{3EACD3F2-CFE5-4A0B-9133-58E7B91EC79B}" sibTransId="{CAE9FAEE-9B18-42B5-B931-C7DACC9B2260}"/>
    <dgm:cxn modelId="{7F58DC13-FBDD-480C-B0C8-9AE3FAD36CAC}" type="presOf" srcId="{ABF66DA1-ECD0-4830-8E6C-CE76AC9D80D7}" destId="{FA3E87C0-FB07-4D94-A764-6E8E53C44ABF}" srcOrd="0" destOrd="0" presId="urn:microsoft.com/office/officeart/2005/8/layout/cycle2"/>
    <dgm:cxn modelId="{34907B21-D715-451A-8F0D-F76EC87775C0}" type="presOf" srcId="{74DDD118-B73A-43D3-9C54-F07F810F4EE6}" destId="{109496C2-D142-4930-A6B3-2A737105B642}" srcOrd="0" destOrd="0" presId="urn:microsoft.com/office/officeart/2005/8/layout/cycle2"/>
    <dgm:cxn modelId="{37812923-052F-4066-B5C2-697FD177C0B3}" type="presOf" srcId="{ABF66DA1-ECD0-4830-8E6C-CE76AC9D80D7}" destId="{C50DB22A-4658-48CC-A439-05DB8F07F524}" srcOrd="1" destOrd="0" presId="urn:microsoft.com/office/officeart/2005/8/layout/cycle2"/>
    <dgm:cxn modelId="{C69CB32B-4236-4A1E-B0A0-CE04E6C7BF62}" type="presOf" srcId="{9B17DBD6-0BA7-4FE9-9CD5-40A226760D18}" destId="{5A3C89A1-5AE8-4BEF-9A72-8771B67C99FA}" srcOrd="0" destOrd="0" presId="urn:microsoft.com/office/officeart/2005/8/layout/cycle2"/>
    <dgm:cxn modelId="{C0CDED30-9C58-4778-B3B7-42DA4F1C4C34}" srcId="{9CE48765-8388-4E07-885A-7296A733CFFD}" destId="{DDFE495A-E830-4D4B-8B2C-279A22A147CA}" srcOrd="0" destOrd="0" parTransId="{846918B5-EA48-4BD3-B8ED-A672C6D76855}" sibTransId="{A6F8CC30-77A7-468B-9B6A-880CC0ECB61B}"/>
    <dgm:cxn modelId="{2E9A055B-93A9-42ED-98BF-AF50884D0A04}" type="presOf" srcId="{A6F8CC30-77A7-468B-9B6A-880CC0ECB61B}" destId="{07C2C093-D161-49B9-BFE5-8F333B30D7E6}" srcOrd="1" destOrd="0" presId="urn:microsoft.com/office/officeart/2005/8/layout/cycle2"/>
    <dgm:cxn modelId="{21616E61-1B05-4EC6-937D-00795149E124}" type="presOf" srcId="{DDFE495A-E830-4D4B-8B2C-279A22A147CA}" destId="{341C571E-7934-4E29-A63E-3989B2374C80}" srcOrd="0" destOrd="0" presId="urn:microsoft.com/office/officeart/2005/8/layout/cycle2"/>
    <dgm:cxn modelId="{59E1534E-5E76-4771-9CB7-CEA2D68D3C2C}" type="presOf" srcId="{41F8F4FD-6942-4455-9221-C8B557ED5A9C}" destId="{6C49A791-B886-4EC5-BBCA-A7CE7D359BB0}" srcOrd="0" destOrd="0" presId="urn:microsoft.com/office/officeart/2005/8/layout/cycle2"/>
    <dgm:cxn modelId="{8CBEF15A-12FB-42F7-9ECD-F78668A46B62}" type="presOf" srcId="{CAE9FAEE-9B18-42B5-B931-C7DACC9B2260}" destId="{626C3619-C43F-47AA-800E-FB633EFE8982}" srcOrd="0" destOrd="0" presId="urn:microsoft.com/office/officeart/2005/8/layout/cycle2"/>
    <dgm:cxn modelId="{EF016094-757A-4C56-BE3A-EAB6A8625307}" type="presOf" srcId="{5FD2C23B-769B-4C36-895A-F9D908F77A99}" destId="{406C6961-C26F-4929-A54F-CA63F137973C}" srcOrd="0" destOrd="0" presId="urn:microsoft.com/office/officeart/2005/8/layout/cycle2"/>
    <dgm:cxn modelId="{041A519A-9F43-4FA2-BF5E-AFD5CD1B2806}" srcId="{9CE48765-8388-4E07-885A-7296A733CFFD}" destId="{74DDD118-B73A-43D3-9C54-F07F810F4EE6}" srcOrd="4" destOrd="0" parTransId="{65D98384-B81E-4527-97C3-4196953C9C75}" sibTransId="{41F8F4FD-6942-4455-9221-C8B557ED5A9C}"/>
    <dgm:cxn modelId="{18919C9D-9E13-4C20-9FB5-679F5FF14341}" type="presOf" srcId="{41F8F4FD-6942-4455-9221-C8B557ED5A9C}" destId="{20F965AD-2B6D-4E97-BF36-8A11070FCEE4}" srcOrd="1" destOrd="0" presId="urn:microsoft.com/office/officeart/2005/8/layout/cycle2"/>
    <dgm:cxn modelId="{04F2369E-E344-40B2-890B-6DF313134870}" type="presOf" srcId="{A6F8CC30-77A7-468B-9B6A-880CC0ECB61B}" destId="{2231D557-6180-44C4-99D6-18C5CB318300}" srcOrd="0" destOrd="0" presId="urn:microsoft.com/office/officeart/2005/8/layout/cycle2"/>
    <dgm:cxn modelId="{000EE7AA-F5BB-42B6-B184-D8D26348B6F9}" type="presOf" srcId="{9B5867B3-AF03-4299-9481-44A7C30A8C95}" destId="{3B7E27D5-8BB0-46F7-81D1-35249C1C9A10}" srcOrd="0" destOrd="0" presId="urn:microsoft.com/office/officeart/2005/8/layout/cycle2"/>
    <dgm:cxn modelId="{8C74B5D0-2947-464F-9EDC-721DE5932BA3}" type="presOf" srcId="{DA67AC17-E08C-4290-BFBD-7B2FC59F9173}" destId="{137AEBDC-E434-4DC8-8BB2-3BF9F7753801}" srcOrd="0" destOrd="0" presId="urn:microsoft.com/office/officeart/2005/8/layout/cycle2"/>
    <dgm:cxn modelId="{C4072CDB-0AF3-4DB7-900F-CBE29051605F}" srcId="{9CE48765-8388-4E07-885A-7296A733CFFD}" destId="{DA67AC17-E08C-4290-BFBD-7B2FC59F9173}" srcOrd="1" destOrd="0" parTransId="{201E7008-839F-485A-A3D6-560B47E9B3B5}" sibTransId="{ABF66DA1-ECD0-4830-8E6C-CE76AC9D80D7}"/>
    <dgm:cxn modelId="{83E20DDF-5DB4-4181-933A-D20072E0AC8D}" type="presOf" srcId="{CAE9FAEE-9B18-42B5-B931-C7DACC9B2260}" destId="{DCCB3AED-4CE9-4A9E-9B9A-7B055A0F91FE}" srcOrd="1" destOrd="0" presId="urn:microsoft.com/office/officeart/2005/8/layout/cycle2"/>
    <dgm:cxn modelId="{3A1EECE2-0011-46BB-91C7-B171D9CD7EC0}" srcId="{9CE48765-8388-4E07-885A-7296A733CFFD}" destId="{9B5867B3-AF03-4299-9481-44A7C30A8C95}" srcOrd="2" destOrd="0" parTransId="{2E39022D-780A-451C-AFD4-6D94CF896182}" sibTransId="{9B17DBD6-0BA7-4FE9-9CD5-40A226760D18}"/>
    <dgm:cxn modelId="{1A46B2E3-56A8-4DB0-9428-6FC987A27F7F}" type="presOf" srcId="{9B17DBD6-0BA7-4FE9-9CD5-40A226760D18}" destId="{9FB2A16E-B2D2-4B9D-8688-CE1FC55CB228}" srcOrd="1" destOrd="0" presId="urn:microsoft.com/office/officeart/2005/8/layout/cycle2"/>
    <dgm:cxn modelId="{1E9C7C5D-302C-4B07-B7CF-898CF98BA289}" type="presParOf" srcId="{EA7E5790-662B-40E8-9524-6FD8D7B64A60}" destId="{341C571E-7934-4E29-A63E-3989B2374C80}" srcOrd="0" destOrd="0" presId="urn:microsoft.com/office/officeart/2005/8/layout/cycle2"/>
    <dgm:cxn modelId="{8AA82202-7C2C-461B-B629-16A13CD47F49}" type="presParOf" srcId="{EA7E5790-662B-40E8-9524-6FD8D7B64A60}" destId="{2231D557-6180-44C4-99D6-18C5CB318300}" srcOrd="1" destOrd="0" presId="urn:microsoft.com/office/officeart/2005/8/layout/cycle2"/>
    <dgm:cxn modelId="{469DA321-9ECC-4D5F-A847-8BC1C53C908C}" type="presParOf" srcId="{2231D557-6180-44C4-99D6-18C5CB318300}" destId="{07C2C093-D161-49B9-BFE5-8F333B30D7E6}" srcOrd="0" destOrd="0" presId="urn:microsoft.com/office/officeart/2005/8/layout/cycle2"/>
    <dgm:cxn modelId="{00AE9BC3-71D4-4534-8C75-DA63C9BE4D39}" type="presParOf" srcId="{EA7E5790-662B-40E8-9524-6FD8D7B64A60}" destId="{137AEBDC-E434-4DC8-8BB2-3BF9F7753801}" srcOrd="2" destOrd="0" presId="urn:microsoft.com/office/officeart/2005/8/layout/cycle2"/>
    <dgm:cxn modelId="{ECE7306D-7956-49B8-B587-9B575248BA37}" type="presParOf" srcId="{EA7E5790-662B-40E8-9524-6FD8D7B64A60}" destId="{FA3E87C0-FB07-4D94-A764-6E8E53C44ABF}" srcOrd="3" destOrd="0" presId="urn:microsoft.com/office/officeart/2005/8/layout/cycle2"/>
    <dgm:cxn modelId="{F9F89033-F47F-4F26-8AFD-0D418EAB7032}" type="presParOf" srcId="{FA3E87C0-FB07-4D94-A764-6E8E53C44ABF}" destId="{C50DB22A-4658-48CC-A439-05DB8F07F524}" srcOrd="0" destOrd="0" presId="urn:microsoft.com/office/officeart/2005/8/layout/cycle2"/>
    <dgm:cxn modelId="{9F88313E-720D-4782-891D-6D682DAE34A7}" type="presParOf" srcId="{EA7E5790-662B-40E8-9524-6FD8D7B64A60}" destId="{3B7E27D5-8BB0-46F7-81D1-35249C1C9A10}" srcOrd="4" destOrd="0" presId="urn:microsoft.com/office/officeart/2005/8/layout/cycle2"/>
    <dgm:cxn modelId="{943C38EF-41B7-47E7-B102-C2A9BB8F2471}" type="presParOf" srcId="{EA7E5790-662B-40E8-9524-6FD8D7B64A60}" destId="{5A3C89A1-5AE8-4BEF-9A72-8771B67C99FA}" srcOrd="5" destOrd="0" presId="urn:microsoft.com/office/officeart/2005/8/layout/cycle2"/>
    <dgm:cxn modelId="{B3009A4A-E200-4077-9E3C-D919E9002AB3}" type="presParOf" srcId="{5A3C89A1-5AE8-4BEF-9A72-8771B67C99FA}" destId="{9FB2A16E-B2D2-4B9D-8688-CE1FC55CB228}" srcOrd="0" destOrd="0" presId="urn:microsoft.com/office/officeart/2005/8/layout/cycle2"/>
    <dgm:cxn modelId="{39D483E5-759C-4A1B-9354-E7D120715029}" type="presParOf" srcId="{EA7E5790-662B-40E8-9524-6FD8D7B64A60}" destId="{406C6961-C26F-4929-A54F-CA63F137973C}" srcOrd="6" destOrd="0" presId="urn:microsoft.com/office/officeart/2005/8/layout/cycle2"/>
    <dgm:cxn modelId="{282F650D-6845-4910-B8A1-F7916AA8C4E9}" type="presParOf" srcId="{EA7E5790-662B-40E8-9524-6FD8D7B64A60}" destId="{626C3619-C43F-47AA-800E-FB633EFE8982}" srcOrd="7" destOrd="0" presId="urn:microsoft.com/office/officeart/2005/8/layout/cycle2"/>
    <dgm:cxn modelId="{D6219C0E-0C81-45A8-8DB8-F0A782F4FD61}" type="presParOf" srcId="{626C3619-C43F-47AA-800E-FB633EFE8982}" destId="{DCCB3AED-4CE9-4A9E-9B9A-7B055A0F91FE}" srcOrd="0" destOrd="0" presId="urn:microsoft.com/office/officeart/2005/8/layout/cycle2"/>
    <dgm:cxn modelId="{E3748F57-7F88-40C1-A771-703E43754EC5}" type="presParOf" srcId="{EA7E5790-662B-40E8-9524-6FD8D7B64A60}" destId="{109496C2-D142-4930-A6B3-2A737105B642}" srcOrd="8" destOrd="0" presId="urn:microsoft.com/office/officeart/2005/8/layout/cycle2"/>
    <dgm:cxn modelId="{402C58EF-1EE1-482F-9503-9020F5B93F80}" type="presParOf" srcId="{EA7E5790-662B-40E8-9524-6FD8D7B64A60}" destId="{6C49A791-B886-4EC5-BBCA-A7CE7D359BB0}" srcOrd="9" destOrd="0" presId="urn:microsoft.com/office/officeart/2005/8/layout/cycle2"/>
    <dgm:cxn modelId="{D7B56C4A-71DB-4DB1-BD32-D1C8F0EB0AB4}" type="presParOf" srcId="{6C49A791-B886-4EC5-BBCA-A7CE7D359BB0}" destId="{20F965AD-2B6D-4E97-BF36-8A11070FCEE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12030D-6ADC-4E10-A272-8C718E059C45}"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GB"/>
        </a:p>
      </dgm:t>
    </dgm:pt>
    <dgm:pt modelId="{5FCF8EC7-D441-48E6-9C7A-17EB5DCC154E}">
      <dgm:prSet phldrT="[Text]"/>
      <dgm:spPr/>
      <dgm:t>
        <a:bodyPr/>
        <a:lstStyle/>
        <a:p>
          <a:r>
            <a:rPr lang="en-US" dirty="0"/>
            <a:t>Structure</a:t>
          </a:r>
          <a:endParaRPr lang="en-GB" dirty="0"/>
        </a:p>
      </dgm:t>
    </dgm:pt>
    <dgm:pt modelId="{66981B38-478B-4DBB-8CEF-49BEB7EE08E5}" type="parTrans" cxnId="{1070BDED-9A4B-403D-843F-F9A0B5F2D77A}">
      <dgm:prSet/>
      <dgm:spPr/>
      <dgm:t>
        <a:bodyPr/>
        <a:lstStyle/>
        <a:p>
          <a:endParaRPr lang="en-GB"/>
        </a:p>
      </dgm:t>
    </dgm:pt>
    <dgm:pt modelId="{FA71F80A-4C7F-41A4-8549-1BC72C777936}" type="sibTrans" cxnId="{1070BDED-9A4B-403D-843F-F9A0B5F2D77A}">
      <dgm:prSet/>
      <dgm:spPr/>
      <dgm:t>
        <a:bodyPr/>
        <a:lstStyle/>
        <a:p>
          <a:endParaRPr lang="en-GB"/>
        </a:p>
      </dgm:t>
    </dgm:pt>
    <dgm:pt modelId="{3F88CE2D-97ED-4407-8DAF-8FBE0A711800}">
      <dgm:prSet phldrT="[Text]"/>
      <dgm:spPr/>
      <dgm:t>
        <a:bodyPr/>
        <a:lstStyle/>
        <a:p>
          <a:r>
            <a:rPr lang="en-US" dirty="0"/>
            <a:t>STL files</a:t>
          </a:r>
          <a:endParaRPr lang="en-GB" dirty="0"/>
        </a:p>
      </dgm:t>
    </dgm:pt>
    <dgm:pt modelId="{57550956-4748-4826-9A8A-A16FA19FD955}" type="parTrans" cxnId="{29AE7D39-EEB7-49C5-87BA-4A66D67BA61C}">
      <dgm:prSet/>
      <dgm:spPr/>
      <dgm:t>
        <a:bodyPr/>
        <a:lstStyle/>
        <a:p>
          <a:endParaRPr lang="en-GB"/>
        </a:p>
      </dgm:t>
    </dgm:pt>
    <dgm:pt modelId="{E179BC85-A6F3-43D7-B391-42843A6D6467}" type="sibTrans" cxnId="{29AE7D39-EEB7-49C5-87BA-4A66D67BA61C}">
      <dgm:prSet/>
      <dgm:spPr/>
      <dgm:t>
        <a:bodyPr/>
        <a:lstStyle/>
        <a:p>
          <a:endParaRPr lang="en-GB"/>
        </a:p>
      </dgm:t>
    </dgm:pt>
    <dgm:pt modelId="{F02B3BC4-E464-487D-AA1E-7F2380AB3F2F}">
      <dgm:prSet phldrT="[Text]"/>
      <dgm:spPr/>
      <dgm:t>
        <a:bodyPr/>
        <a:lstStyle/>
        <a:p>
          <a:r>
            <a:rPr lang="en-US" dirty="0"/>
            <a:t>Docs</a:t>
          </a:r>
          <a:endParaRPr lang="en-GB" dirty="0"/>
        </a:p>
      </dgm:t>
    </dgm:pt>
    <dgm:pt modelId="{84C4A976-D902-492F-B0C1-2189F7D4EB89}" type="parTrans" cxnId="{179478D9-5633-4C36-B302-313D6B588142}">
      <dgm:prSet/>
      <dgm:spPr/>
      <dgm:t>
        <a:bodyPr/>
        <a:lstStyle/>
        <a:p>
          <a:endParaRPr lang="en-GB"/>
        </a:p>
      </dgm:t>
    </dgm:pt>
    <dgm:pt modelId="{26D8FE1C-C23E-4279-B482-895D6142166B}" type="sibTrans" cxnId="{179478D9-5633-4C36-B302-313D6B588142}">
      <dgm:prSet/>
      <dgm:spPr/>
      <dgm:t>
        <a:bodyPr/>
        <a:lstStyle/>
        <a:p>
          <a:endParaRPr lang="en-GB"/>
        </a:p>
      </dgm:t>
    </dgm:pt>
    <dgm:pt modelId="{24838DDF-4D09-4B5A-A9A7-6E81FB2BD900}">
      <dgm:prSet phldrT="[Text]"/>
      <dgm:spPr/>
      <dgm:t>
        <a:bodyPr/>
        <a:lstStyle/>
        <a:p>
          <a:r>
            <a:rPr lang="en-US" dirty="0"/>
            <a:t>Electronics </a:t>
          </a:r>
          <a:endParaRPr lang="en-GB" dirty="0"/>
        </a:p>
      </dgm:t>
    </dgm:pt>
    <dgm:pt modelId="{0FE430F0-BA3F-4F60-B51B-5E72B9D917A6}" type="parTrans" cxnId="{AB27EECA-89AD-4C0B-9C43-BB7D3E7E8668}">
      <dgm:prSet/>
      <dgm:spPr/>
      <dgm:t>
        <a:bodyPr/>
        <a:lstStyle/>
        <a:p>
          <a:endParaRPr lang="en-GB"/>
        </a:p>
      </dgm:t>
    </dgm:pt>
    <dgm:pt modelId="{5A3BDAD4-6571-41EE-B3D1-16557A811143}" type="sibTrans" cxnId="{AB27EECA-89AD-4C0B-9C43-BB7D3E7E8668}">
      <dgm:prSet/>
      <dgm:spPr/>
      <dgm:t>
        <a:bodyPr/>
        <a:lstStyle/>
        <a:p>
          <a:endParaRPr lang="en-GB"/>
        </a:p>
      </dgm:t>
    </dgm:pt>
    <dgm:pt modelId="{D6089E6D-54BE-4233-949F-87243F293C95}">
      <dgm:prSet phldrT="[Text]"/>
      <dgm:spPr/>
      <dgm:t>
        <a:bodyPr/>
        <a:lstStyle/>
        <a:p>
          <a:r>
            <a:rPr lang="en-US" dirty="0"/>
            <a:t>PCB files</a:t>
          </a:r>
          <a:endParaRPr lang="en-GB" dirty="0"/>
        </a:p>
      </dgm:t>
    </dgm:pt>
    <dgm:pt modelId="{CB6EAF83-5E8E-41FD-B5D0-381039FED8EF}" type="parTrans" cxnId="{4A5D40FC-F211-4925-AF03-1B0902199F98}">
      <dgm:prSet/>
      <dgm:spPr/>
      <dgm:t>
        <a:bodyPr/>
        <a:lstStyle/>
        <a:p>
          <a:endParaRPr lang="en-GB"/>
        </a:p>
      </dgm:t>
    </dgm:pt>
    <dgm:pt modelId="{618F627B-1DC8-4D96-8E2D-4935E666D92A}" type="sibTrans" cxnId="{4A5D40FC-F211-4925-AF03-1B0902199F98}">
      <dgm:prSet/>
      <dgm:spPr/>
      <dgm:t>
        <a:bodyPr/>
        <a:lstStyle/>
        <a:p>
          <a:endParaRPr lang="en-GB"/>
        </a:p>
      </dgm:t>
    </dgm:pt>
    <dgm:pt modelId="{856395ED-2E50-4845-9DA9-08CAC005285A}">
      <dgm:prSet phldrT="[Text]"/>
      <dgm:spPr/>
      <dgm:t>
        <a:bodyPr/>
        <a:lstStyle/>
        <a:p>
          <a:r>
            <a:rPr lang="en-US" dirty="0"/>
            <a:t>Docs</a:t>
          </a:r>
          <a:endParaRPr lang="en-GB" dirty="0"/>
        </a:p>
      </dgm:t>
    </dgm:pt>
    <dgm:pt modelId="{6BC15EBC-654D-4B27-B5FF-D0CD7670DAE1}" type="parTrans" cxnId="{6BD0C622-DFC4-4701-81F0-C425F211CEB0}">
      <dgm:prSet/>
      <dgm:spPr/>
      <dgm:t>
        <a:bodyPr/>
        <a:lstStyle/>
        <a:p>
          <a:endParaRPr lang="en-GB"/>
        </a:p>
      </dgm:t>
    </dgm:pt>
    <dgm:pt modelId="{D0292C3A-BD5A-409D-9245-B99F8F654B71}" type="sibTrans" cxnId="{6BD0C622-DFC4-4701-81F0-C425F211CEB0}">
      <dgm:prSet/>
      <dgm:spPr/>
      <dgm:t>
        <a:bodyPr/>
        <a:lstStyle/>
        <a:p>
          <a:endParaRPr lang="en-GB"/>
        </a:p>
      </dgm:t>
    </dgm:pt>
    <dgm:pt modelId="{73DAE410-7F8B-4F01-982F-C97737FCE2E1}">
      <dgm:prSet phldrT="[Text]"/>
      <dgm:spPr/>
      <dgm:t>
        <a:bodyPr/>
        <a:lstStyle/>
        <a:p>
          <a:r>
            <a:rPr lang="en-US" dirty="0"/>
            <a:t>Firmware</a:t>
          </a:r>
          <a:endParaRPr lang="en-GB" dirty="0"/>
        </a:p>
      </dgm:t>
    </dgm:pt>
    <dgm:pt modelId="{B2204EC8-9F8F-444B-AA79-5BA277C659E0}" type="parTrans" cxnId="{8F27CBDB-0E86-46A6-A509-C52269521A72}">
      <dgm:prSet/>
      <dgm:spPr/>
      <dgm:t>
        <a:bodyPr/>
        <a:lstStyle/>
        <a:p>
          <a:endParaRPr lang="en-GB"/>
        </a:p>
      </dgm:t>
    </dgm:pt>
    <dgm:pt modelId="{80920633-87A1-4236-8499-9B6432A4BD0B}" type="sibTrans" cxnId="{8F27CBDB-0E86-46A6-A509-C52269521A72}">
      <dgm:prSet/>
      <dgm:spPr/>
      <dgm:t>
        <a:bodyPr/>
        <a:lstStyle/>
        <a:p>
          <a:endParaRPr lang="en-GB"/>
        </a:p>
      </dgm:t>
    </dgm:pt>
    <dgm:pt modelId="{F3ADDE25-CF9C-4EBF-B7D8-B9901B38435C}">
      <dgm:prSet phldrT="[Text]"/>
      <dgm:spPr/>
      <dgm:t>
        <a:bodyPr/>
        <a:lstStyle/>
        <a:p>
          <a:r>
            <a:rPr lang="en-US" dirty="0"/>
            <a:t>Software </a:t>
          </a:r>
          <a:endParaRPr lang="en-GB" dirty="0"/>
        </a:p>
      </dgm:t>
    </dgm:pt>
    <dgm:pt modelId="{A23DD5B2-8EAF-41D7-8A60-5883E532CFD0}" type="parTrans" cxnId="{402FC6AD-EC49-4B45-8951-59D7255471A2}">
      <dgm:prSet/>
      <dgm:spPr/>
      <dgm:t>
        <a:bodyPr/>
        <a:lstStyle/>
        <a:p>
          <a:endParaRPr lang="en-GB"/>
        </a:p>
      </dgm:t>
    </dgm:pt>
    <dgm:pt modelId="{125475EB-99A7-4F3F-A4C0-25DBE617B383}" type="sibTrans" cxnId="{402FC6AD-EC49-4B45-8951-59D7255471A2}">
      <dgm:prSet/>
      <dgm:spPr/>
      <dgm:t>
        <a:bodyPr/>
        <a:lstStyle/>
        <a:p>
          <a:endParaRPr lang="en-GB"/>
        </a:p>
      </dgm:t>
    </dgm:pt>
    <dgm:pt modelId="{86659BF8-BB97-46AD-862D-630C7C106096}">
      <dgm:prSet phldrT="[Text]"/>
      <dgm:spPr/>
      <dgm:t>
        <a:bodyPr/>
        <a:lstStyle/>
        <a:p>
          <a:r>
            <a:rPr lang="en-US" dirty="0"/>
            <a:t>Docs</a:t>
          </a:r>
          <a:endParaRPr lang="en-GB" dirty="0"/>
        </a:p>
      </dgm:t>
    </dgm:pt>
    <dgm:pt modelId="{BE9217CC-C783-4433-9A23-1AA58F3BD6FD}" type="parTrans" cxnId="{FD2E2AE4-EC2D-448E-BAE0-F5404AEDBC26}">
      <dgm:prSet/>
      <dgm:spPr/>
      <dgm:t>
        <a:bodyPr/>
        <a:lstStyle/>
        <a:p>
          <a:endParaRPr lang="en-GB"/>
        </a:p>
      </dgm:t>
    </dgm:pt>
    <dgm:pt modelId="{C67954C1-6B91-42BB-A4FB-BCC3C2B8D96F}" type="sibTrans" cxnId="{FD2E2AE4-EC2D-448E-BAE0-F5404AEDBC26}">
      <dgm:prSet/>
      <dgm:spPr/>
      <dgm:t>
        <a:bodyPr/>
        <a:lstStyle/>
        <a:p>
          <a:endParaRPr lang="en-GB"/>
        </a:p>
      </dgm:t>
    </dgm:pt>
    <dgm:pt modelId="{98902F8C-BC34-4F2C-9EC5-39CAFB34A732}">
      <dgm:prSet phldrT="[Text]"/>
      <dgm:spPr/>
      <dgm:t>
        <a:bodyPr/>
        <a:lstStyle/>
        <a:p>
          <a:r>
            <a:rPr lang="en-US" dirty="0"/>
            <a:t>SDK </a:t>
          </a:r>
          <a:endParaRPr lang="en-GB" dirty="0"/>
        </a:p>
      </dgm:t>
    </dgm:pt>
    <dgm:pt modelId="{DFFCE510-7439-427B-83D8-2285FA96EC2D}" type="parTrans" cxnId="{15FF9A5D-2EB2-4099-AF7F-D8FAA4CFA44A}">
      <dgm:prSet/>
      <dgm:spPr/>
      <dgm:t>
        <a:bodyPr/>
        <a:lstStyle/>
        <a:p>
          <a:endParaRPr lang="en-GB"/>
        </a:p>
      </dgm:t>
    </dgm:pt>
    <dgm:pt modelId="{27F62526-B9CF-49F6-882E-19CC595821F2}" type="sibTrans" cxnId="{15FF9A5D-2EB2-4099-AF7F-D8FAA4CFA44A}">
      <dgm:prSet/>
      <dgm:spPr/>
      <dgm:t>
        <a:bodyPr/>
        <a:lstStyle/>
        <a:p>
          <a:endParaRPr lang="en-GB"/>
        </a:p>
      </dgm:t>
    </dgm:pt>
    <dgm:pt modelId="{A5D641EC-811D-4E9C-B229-18911A3C1FB8}">
      <dgm:prSet phldrT="[Text]"/>
      <dgm:spPr/>
      <dgm:t>
        <a:bodyPr/>
        <a:lstStyle/>
        <a:p>
          <a:r>
            <a:rPr lang="en-US" dirty="0"/>
            <a:t>Software </a:t>
          </a:r>
          <a:endParaRPr lang="en-GB" dirty="0"/>
        </a:p>
      </dgm:t>
    </dgm:pt>
    <dgm:pt modelId="{84FDCBDD-4434-45E1-B176-19C1682E899E}" type="parTrans" cxnId="{69B0DA95-E6C9-405B-9043-37682414AEB4}">
      <dgm:prSet/>
      <dgm:spPr/>
      <dgm:t>
        <a:bodyPr/>
        <a:lstStyle/>
        <a:p>
          <a:endParaRPr lang="en-GB"/>
        </a:p>
      </dgm:t>
    </dgm:pt>
    <dgm:pt modelId="{64B069D6-5E08-4306-ACAC-E823A625D220}" type="sibTrans" cxnId="{69B0DA95-E6C9-405B-9043-37682414AEB4}">
      <dgm:prSet/>
      <dgm:spPr/>
      <dgm:t>
        <a:bodyPr/>
        <a:lstStyle/>
        <a:p>
          <a:endParaRPr lang="en-GB"/>
        </a:p>
      </dgm:t>
    </dgm:pt>
    <dgm:pt modelId="{85D209D4-72AA-46A9-A12F-48676E2FDA1B}">
      <dgm:prSet phldrT="[Text]"/>
      <dgm:spPr/>
      <dgm:t>
        <a:bodyPr/>
        <a:lstStyle/>
        <a:p>
          <a:r>
            <a:rPr lang="en-US" dirty="0"/>
            <a:t>Docs</a:t>
          </a:r>
          <a:endParaRPr lang="en-GB" dirty="0"/>
        </a:p>
      </dgm:t>
    </dgm:pt>
    <dgm:pt modelId="{C219EE65-010D-45F4-B8F1-FB1AD1214178}" type="parTrans" cxnId="{335D0753-0CA5-4458-9BAF-CB4F6039FB98}">
      <dgm:prSet/>
      <dgm:spPr/>
      <dgm:t>
        <a:bodyPr/>
        <a:lstStyle/>
        <a:p>
          <a:endParaRPr lang="en-GB"/>
        </a:p>
      </dgm:t>
    </dgm:pt>
    <dgm:pt modelId="{CCE14F57-4C9F-4000-9992-BEFEB5AE9BF7}" type="sibTrans" cxnId="{335D0753-0CA5-4458-9BAF-CB4F6039FB98}">
      <dgm:prSet/>
      <dgm:spPr/>
      <dgm:t>
        <a:bodyPr/>
        <a:lstStyle/>
        <a:p>
          <a:endParaRPr lang="en-GB"/>
        </a:p>
      </dgm:t>
    </dgm:pt>
    <dgm:pt modelId="{6E953150-7B8F-4AA6-B39A-805BC35A9DC1}">
      <dgm:prSet phldrT="[Text]"/>
      <dgm:spPr/>
      <dgm:t>
        <a:bodyPr/>
        <a:lstStyle/>
        <a:p>
          <a:r>
            <a:rPr lang="en-US" dirty="0"/>
            <a:t>UI</a:t>
          </a:r>
          <a:endParaRPr lang="en-GB" dirty="0"/>
        </a:p>
      </dgm:t>
    </dgm:pt>
    <dgm:pt modelId="{DF8E4DF0-0B79-4BBC-ACF1-0A87DCB55C25}" type="parTrans" cxnId="{85E4C955-F2A0-47F2-B79B-CD3AFE32A3D1}">
      <dgm:prSet/>
      <dgm:spPr/>
      <dgm:t>
        <a:bodyPr/>
        <a:lstStyle/>
        <a:p>
          <a:endParaRPr lang="en-GB"/>
        </a:p>
      </dgm:t>
    </dgm:pt>
    <dgm:pt modelId="{277EE726-3404-4646-A711-6C993CAE3E2C}" type="sibTrans" cxnId="{85E4C955-F2A0-47F2-B79B-CD3AFE32A3D1}">
      <dgm:prSet/>
      <dgm:spPr/>
      <dgm:t>
        <a:bodyPr/>
        <a:lstStyle/>
        <a:p>
          <a:endParaRPr lang="en-GB"/>
        </a:p>
      </dgm:t>
    </dgm:pt>
    <dgm:pt modelId="{34EC716F-5F3D-42DE-A750-C14BEE03A8FD}">
      <dgm:prSet phldrT="[Text]"/>
      <dgm:spPr/>
      <dgm:t>
        <a:bodyPr/>
        <a:lstStyle/>
        <a:p>
          <a:r>
            <a:rPr lang="en-US" dirty="0"/>
            <a:t>Software </a:t>
          </a:r>
          <a:endParaRPr lang="en-GB" dirty="0"/>
        </a:p>
      </dgm:t>
    </dgm:pt>
    <dgm:pt modelId="{87D8CDB8-7769-44A5-A377-7BFFCFE31681}" type="parTrans" cxnId="{3CB3C636-7BB6-4712-99C6-8701A71FB002}">
      <dgm:prSet/>
      <dgm:spPr/>
      <dgm:t>
        <a:bodyPr/>
        <a:lstStyle/>
        <a:p>
          <a:endParaRPr lang="en-GB"/>
        </a:p>
      </dgm:t>
    </dgm:pt>
    <dgm:pt modelId="{A6988113-BFE4-4909-8BC2-A8DD5C7DC124}" type="sibTrans" cxnId="{3CB3C636-7BB6-4712-99C6-8701A71FB002}">
      <dgm:prSet/>
      <dgm:spPr/>
      <dgm:t>
        <a:bodyPr/>
        <a:lstStyle/>
        <a:p>
          <a:endParaRPr lang="en-GB"/>
        </a:p>
      </dgm:t>
    </dgm:pt>
    <dgm:pt modelId="{7CC98918-7678-4CD2-B424-01FA743C10F9}">
      <dgm:prSet phldrT="[Text]"/>
      <dgm:spPr/>
      <dgm:t>
        <a:bodyPr/>
        <a:lstStyle/>
        <a:p>
          <a:r>
            <a:rPr lang="en-US" dirty="0"/>
            <a:t>Docs</a:t>
          </a:r>
          <a:endParaRPr lang="en-GB" dirty="0"/>
        </a:p>
      </dgm:t>
    </dgm:pt>
    <dgm:pt modelId="{BFA25AE2-D50F-4D24-A024-10FA47986285}" type="parTrans" cxnId="{FA8EB370-197E-4576-97D6-538B80880624}">
      <dgm:prSet/>
      <dgm:spPr/>
      <dgm:t>
        <a:bodyPr/>
        <a:lstStyle/>
        <a:p>
          <a:endParaRPr lang="en-GB"/>
        </a:p>
      </dgm:t>
    </dgm:pt>
    <dgm:pt modelId="{32F150F5-F676-44F4-9C41-0F7A23991417}" type="sibTrans" cxnId="{FA8EB370-197E-4576-97D6-538B80880624}">
      <dgm:prSet/>
      <dgm:spPr/>
      <dgm:t>
        <a:bodyPr/>
        <a:lstStyle/>
        <a:p>
          <a:endParaRPr lang="en-GB"/>
        </a:p>
      </dgm:t>
    </dgm:pt>
    <dgm:pt modelId="{14BCDCFA-441F-4FA5-BE9E-403B08A66803}">
      <dgm:prSet phldrT="[Text]"/>
      <dgm:spPr/>
      <dgm:t>
        <a:bodyPr/>
        <a:lstStyle/>
        <a:p>
          <a:r>
            <a:rPr lang="en-US" dirty="0"/>
            <a:t>CYBATHLON</a:t>
          </a:r>
          <a:endParaRPr lang="en-GB" dirty="0"/>
        </a:p>
      </dgm:t>
    </dgm:pt>
    <dgm:pt modelId="{B76536B6-6A86-424E-80FA-D94AA1971B48}" type="parTrans" cxnId="{5238C77B-144E-4668-AE94-86040A1B0B6C}">
      <dgm:prSet/>
      <dgm:spPr/>
      <dgm:t>
        <a:bodyPr/>
        <a:lstStyle/>
        <a:p>
          <a:endParaRPr lang="en-GB"/>
        </a:p>
      </dgm:t>
    </dgm:pt>
    <dgm:pt modelId="{CC59B14E-9024-4D19-8E12-BC892F61192A}" type="sibTrans" cxnId="{5238C77B-144E-4668-AE94-86040A1B0B6C}">
      <dgm:prSet/>
      <dgm:spPr/>
      <dgm:t>
        <a:bodyPr/>
        <a:lstStyle/>
        <a:p>
          <a:endParaRPr lang="en-GB"/>
        </a:p>
      </dgm:t>
    </dgm:pt>
    <dgm:pt modelId="{D561D0B7-0D95-4723-9FF5-BC526867771A}" type="pres">
      <dgm:prSet presAssocID="{3112030D-6ADC-4E10-A272-8C718E059C45}" presName="theList" presStyleCnt="0">
        <dgm:presLayoutVars>
          <dgm:dir/>
          <dgm:animLvl val="lvl"/>
          <dgm:resizeHandles val="exact"/>
        </dgm:presLayoutVars>
      </dgm:prSet>
      <dgm:spPr/>
    </dgm:pt>
    <dgm:pt modelId="{5F57CB4B-EEE2-4C30-8C70-7B038F688B45}" type="pres">
      <dgm:prSet presAssocID="{5FCF8EC7-D441-48E6-9C7A-17EB5DCC154E}" presName="compNode" presStyleCnt="0"/>
      <dgm:spPr/>
    </dgm:pt>
    <dgm:pt modelId="{F7A6CDC7-EB93-4801-AFE1-60473EF5E3EB}" type="pres">
      <dgm:prSet presAssocID="{5FCF8EC7-D441-48E6-9C7A-17EB5DCC154E}" presName="noGeometry" presStyleCnt="0"/>
      <dgm:spPr/>
    </dgm:pt>
    <dgm:pt modelId="{7EA9E207-0D39-44C8-AE06-DEFDE062D76F}" type="pres">
      <dgm:prSet presAssocID="{5FCF8EC7-D441-48E6-9C7A-17EB5DCC154E}" presName="childTextVisible" presStyleLbl="bgAccFollowNode1" presStyleIdx="0" presStyleCnt="6">
        <dgm:presLayoutVars>
          <dgm:bulletEnabled val="1"/>
        </dgm:presLayoutVars>
      </dgm:prSet>
      <dgm:spPr/>
    </dgm:pt>
    <dgm:pt modelId="{ECFB2FD7-F838-4A3D-94BA-DF0C1A908E81}" type="pres">
      <dgm:prSet presAssocID="{5FCF8EC7-D441-48E6-9C7A-17EB5DCC154E}" presName="childTextHidden" presStyleLbl="bgAccFollowNode1" presStyleIdx="0" presStyleCnt="6"/>
      <dgm:spPr/>
    </dgm:pt>
    <dgm:pt modelId="{DD78F333-6DA9-4945-B13C-BF3DB0587D60}" type="pres">
      <dgm:prSet presAssocID="{5FCF8EC7-D441-48E6-9C7A-17EB5DCC154E}" presName="parentText" presStyleLbl="node1" presStyleIdx="0" presStyleCnt="6">
        <dgm:presLayoutVars>
          <dgm:chMax val="1"/>
          <dgm:bulletEnabled val="1"/>
        </dgm:presLayoutVars>
      </dgm:prSet>
      <dgm:spPr/>
    </dgm:pt>
    <dgm:pt modelId="{9CE00615-AF5B-45D8-AFA2-F79652CA0382}" type="pres">
      <dgm:prSet presAssocID="{5FCF8EC7-D441-48E6-9C7A-17EB5DCC154E}" presName="aSpace" presStyleCnt="0"/>
      <dgm:spPr/>
    </dgm:pt>
    <dgm:pt modelId="{136E6B72-B380-4931-BCD6-546B2A0D9A08}" type="pres">
      <dgm:prSet presAssocID="{24838DDF-4D09-4B5A-A9A7-6E81FB2BD900}" presName="compNode" presStyleCnt="0"/>
      <dgm:spPr/>
    </dgm:pt>
    <dgm:pt modelId="{79702215-09B6-4A7F-89E9-3AD7B7C4A55E}" type="pres">
      <dgm:prSet presAssocID="{24838DDF-4D09-4B5A-A9A7-6E81FB2BD900}" presName="noGeometry" presStyleCnt="0"/>
      <dgm:spPr/>
    </dgm:pt>
    <dgm:pt modelId="{14507D23-4905-4630-A773-DD8FE671DAEC}" type="pres">
      <dgm:prSet presAssocID="{24838DDF-4D09-4B5A-A9A7-6E81FB2BD900}" presName="childTextVisible" presStyleLbl="bgAccFollowNode1" presStyleIdx="1" presStyleCnt="6">
        <dgm:presLayoutVars>
          <dgm:bulletEnabled val="1"/>
        </dgm:presLayoutVars>
      </dgm:prSet>
      <dgm:spPr/>
    </dgm:pt>
    <dgm:pt modelId="{87A67755-7FBF-455E-B7FD-BCDC716F28DE}" type="pres">
      <dgm:prSet presAssocID="{24838DDF-4D09-4B5A-A9A7-6E81FB2BD900}" presName="childTextHidden" presStyleLbl="bgAccFollowNode1" presStyleIdx="1" presStyleCnt="6"/>
      <dgm:spPr/>
    </dgm:pt>
    <dgm:pt modelId="{74C28F0F-5633-40B8-9CB4-8767DB013E36}" type="pres">
      <dgm:prSet presAssocID="{24838DDF-4D09-4B5A-A9A7-6E81FB2BD900}" presName="parentText" presStyleLbl="node1" presStyleIdx="1" presStyleCnt="6">
        <dgm:presLayoutVars>
          <dgm:chMax val="1"/>
          <dgm:bulletEnabled val="1"/>
        </dgm:presLayoutVars>
      </dgm:prSet>
      <dgm:spPr/>
    </dgm:pt>
    <dgm:pt modelId="{4F5FE019-6479-4718-87A8-8165D0A908E2}" type="pres">
      <dgm:prSet presAssocID="{24838DDF-4D09-4B5A-A9A7-6E81FB2BD900}" presName="aSpace" presStyleCnt="0"/>
      <dgm:spPr/>
    </dgm:pt>
    <dgm:pt modelId="{29ADA327-F0AC-4829-885F-D16397B82B1D}" type="pres">
      <dgm:prSet presAssocID="{73DAE410-7F8B-4F01-982F-C97737FCE2E1}" presName="compNode" presStyleCnt="0"/>
      <dgm:spPr/>
    </dgm:pt>
    <dgm:pt modelId="{20D838CC-30E8-4A84-B7A7-13123E2160CF}" type="pres">
      <dgm:prSet presAssocID="{73DAE410-7F8B-4F01-982F-C97737FCE2E1}" presName="noGeometry" presStyleCnt="0"/>
      <dgm:spPr/>
    </dgm:pt>
    <dgm:pt modelId="{6A2E9CDE-899F-4D9D-AD50-B415B44A33DE}" type="pres">
      <dgm:prSet presAssocID="{73DAE410-7F8B-4F01-982F-C97737FCE2E1}" presName="childTextVisible" presStyleLbl="bgAccFollowNode1" presStyleIdx="2" presStyleCnt="6" custLinFactNeighborX="631" custLinFactNeighborY="2164">
        <dgm:presLayoutVars>
          <dgm:bulletEnabled val="1"/>
        </dgm:presLayoutVars>
      </dgm:prSet>
      <dgm:spPr/>
    </dgm:pt>
    <dgm:pt modelId="{58B58639-6DFA-423C-A1D1-A391025B2B34}" type="pres">
      <dgm:prSet presAssocID="{73DAE410-7F8B-4F01-982F-C97737FCE2E1}" presName="childTextHidden" presStyleLbl="bgAccFollowNode1" presStyleIdx="2" presStyleCnt="6"/>
      <dgm:spPr/>
    </dgm:pt>
    <dgm:pt modelId="{02A3FCE3-F5BF-4D6C-B17A-16E677E80284}" type="pres">
      <dgm:prSet presAssocID="{73DAE410-7F8B-4F01-982F-C97737FCE2E1}" presName="parentText" presStyleLbl="node1" presStyleIdx="2" presStyleCnt="6">
        <dgm:presLayoutVars>
          <dgm:chMax val="1"/>
          <dgm:bulletEnabled val="1"/>
        </dgm:presLayoutVars>
      </dgm:prSet>
      <dgm:spPr/>
    </dgm:pt>
    <dgm:pt modelId="{DB11BAD9-4501-436C-B132-DBA055566766}" type="pres">
      <dgm:prSet presAssocID="{73DAE410-7F8B-4F01-982F-C97737FCE2E1}" presName="aSpace" presStyleCnt="0"/>
      <dgm:spPr/>
    </dgm:pt>
    <dgm:pt modelId="{3468ABCA-07F3-42F1-AE97-C31A23E1439A}" type="pres">
      <dgm:prSet presAssocID="{98902F8C-BC34-4F2C-9EC5-39CAFB34A732}" presName="compNode" presStyleCnt="0"/>
      <dgm:spPr/>
    </dgm:pt>
    <dgm:pt modelId="{9AB2757E-CD65-4817-BA71-9D29A9C28026}" type="pres">
      <dgm:prSet presAssocID="{98902F8C-BC34-4F2C-9EC5-39CAFB34A732}" presName="noGeometry" presStyleCnt="0"/>
      <dgm:spPr/>
    </dgm:pt>
    <dgm:pt modelId="{1B4F0CC7-6225-49BC-8244-BBE78B0AEF3C}" type="pres">
      <dgm:prSet presAssocID="{98902F8C-BC34-4F2C-9EC5-39CAFB34A732}" presName="childTextVisible" presStyleLbl="bgAccFollowNode1" presStyleIdx="3" presStyleCnt="6">
        <dgm:presLayoutVars>
          <dgm:bulletEnabled val="1"/>
        </dgm:presLayoutVars>
      </dgm:prSet>
      <dgm:spPr/>
    </dgm:pt>
    <dgm:pt modelId="{E4CF59B2-FA51-454E-87F3-B643BA2F5190}" type="pres">
      <dgm:prSet presAssocID="{98902F8C-BC34-4F2C-9EC5-39CAFB34A732}" presName="childTextHidden" presStyleLbl="bgAccFollowNode1" presStyleIdx="3" presStyleCnt="6"/>
      <dgm:spPr/>
    </dgm:pt>
    <dgm:pt modelId="{FF54F783-E8AD-429A-B7F7-3629A2E77CE3}" type="pres">
      <dgm:prSet presAssocID="{98902F8C-BC34-4F2C-9EC5-39CAFB34A732}" presName="parentText" presStyleLbl="node1" presStyleIdx="3" presStyleCnt="6">
        <dgm:presLayoutVars>
          <dgm:chMax val="1"/>
          <dgm:bulletEnabled val="1"/>
        </dgm:presLayoutVars>
      </dgm:prSet>
      <dgm:spPr/>
    </dgm:pt>
    <dgm:pt modelId="{7E47F56B-FA72-442C-B988-C8ADBF52338E}" type="pres">
      <dgm:prSet presAssocID="{98902F8C-BC34-4F2C-9EC5-39CAFB34A732}" presName="aSpace" presStyleCnt="0"/>
      <dgm:spPr/>
    </dgm:pt>
    <dgm:pt modelId="{58EB1286-9241-4DA8-BE52-B335989C5611}" type="pres">
      <dgm:prSet presAssocID="{6E953150-7B8F-4AA6-B39A-805BC35A9DC1}" presName="compNode" presStyleCnt="0"/>
      <dgm:spPr/>
    </dgm:pt>
    <dgm:pt modelId="{DEC27046-7164-4129-8537-1960FBCA585C}" type="pres">
      <dgm:prSet presAssocID="{6E953150-7B8F-4AA6-B39A-805BC35A9DC1}" presName="noGeometry" presStyleCnt="0"/>
      <dgm:spPr/>
    </dgm:pt>
    <dgm:pt modelId="{80ED052F-9E1F-4F96-BEB8-8D77396204FF}" type="pres">
      <dgm:prSet presAssocID="{6E953150-7B8F-4AA6-B39A-805BC35A9DC1}" presName="childTextVisible" presStyleLbl="bgAccFollowNode1" presStyleIdx="4" presStyleCnt="6">
        <dgm:presLayoutVars>
          <dgm:bulletEnabled val="1"/>
        </dgm:presLayoutVars>
      </dgm:prSet>
      <dgm:spPr/>
    </dgm:pt>
    <dgm:pt modelId="{C651B49C-751A-4A71-8721-AA4D87FD06A7}" type="pres">
      <dgm:prSet presAssocID="{6E953150-7B8F-4AA6-B39A-805BC35A9DC1}" presName="childTextHidden" presStyleLbl="bgAccFollowNode1" presStyleIdx="4" presStyleCnt="6"/>
      <dgm:spPr/>
    </dgm:pt>
    <dgm:pt modelId="{C59BC356-759B-4088-AE48-712A7DEBFF46}" type="pres">
      <dgm:prSet presAssocID="{6E953150-7B8F-4AA6-B39A-805BC35A9DC1}" presName="parentText" presStyleLbl="node1" presStyleIdx="4" presStyleCnt="6">
        <dgm:presLayoutVars>
          <dgm:chMax val="1"/>
          <dgm:bulletEnabled val="1"/>
        </dgm:presLayoutVars>
      </dgm:prSet>
      <dgm:spPr/>
    </dgm:pt>
    <dgm:pt modelId="{8E8690BB-FEAA-4EED-8F6C-83813B368F67}" type="pres">
      <dgm:prSet presAssocID="{6E953150-7B8F-4AA6-B39A-805BC35A9DC1}" presName="aSpace" presStyleCnt="0"/>
      <dgm:spPr/>
    </dgm:pt>
    <dgm:pt modelId="{6C351CC4-12FC-4091-B4DA-B947F8CD93E8}" type="pres">
      <dgm:prSet presAssocID="{14BCDCFA-441F-4FA5-BE9E-403B08A66803}" presName="compNode" presStyleCnt="0"/>
      <dgm:spPr/>
    </dgm:pt>
    <dgm:pt modelId="{943317FD-95B6-49BD-B122-68073645570C}" type="pres">
      <dgm:prSet presAssocID="{14BCDCFA-441F-4FA5-BE9E-403B08A66803}" presName="noGeometry" presStyleCnt="0"/>
      <dgm:spPr/>
    </dgm:pt>
    <dgm:pt modelId="{B51818F8-0DA6-466A-81DD-2D4D4A65CC0C}" type="pres">
      <dgm:prSet presAssocID="{14BCDCFA-441F-4FA5-BE9E-403B08A66803}" presName="childTextVisible" presStyleLbl="bgAccFollowNode1" presStyleIdx="5" presStyleCnt="6">
        <dgm:presLayoutVars>
          <dgm:bulletEnabled val="1"/>
        </dgm:presLayoutVars>
      </dgm:prSet>
      <dgm:spPr/>
    </dgm:pt>
    <dgm:pt modelId="{B48AF13F-9FED-45E1-B775-E9E074FB72FE}" type="pres">
      <dgm:prSet presAssocID="{14BCDCFA-441F-4FA5-BE9E-403B08A66803}" presName="childTextHidden" presStyleLbl="bgAccFollowNode1" presStyleIdx="5" presStyleCnt="6"/>
      <dgm:spPr/>
    </dgm:pt>
    <dgm:pt modelId="{2282D4FA-9984-4F36-B379-6B880FB0974A}" type="pres">
      <dgm:prSet presAssocID="{14BCDCFA-441F-4FA5-BE9E-403B08A66803}" presName="parentText" presStyleLbl="node1" presStyleIdx="5" presStyleCnt="6">
        <dgm:presLayoutVars>
          <dgm:chMax val="1"/>
          <dgm:bulletEnabled val="1"/>
        </dgm:presLayoutVars>
      </dgm:prSet>
      <dgm:spPr/>
    </dgm:pt>
  </dgm:ptLst>
  <dgm:cxnLst>
    <dgm:cxn modelId="{51561302-2CDE-47C9-A5F9-421C08C5FCD5}" type="presOf" srcId="{24838DDF-4D09-4B5A-A9A7-6E81FB2BD900}" destId="{74C28F0F-5633-40B8-9CB4-8767DB013E36}" srcOrd="0" destOrd="0" presId="urn:microsoft.com/office/officeart/2005/8/layout/hProcess6"/>
    <dgm:cxn modelId="{C1C2B70C-D61D-46CC-9899-DD5C6D411FF2}" type="presOf" srcId="{F02B3BC4-E464-487D-AA1E-7F2380AB3F2F}" destId="{7EA9E207-0D39-44C8-AE06-DEFDE062D76F}" srcOrd="0" destOrd="1" presId="urn:microsoft.com/office/officeart/2005/8/layout/hProcess6"/>
    <dgm:cxn modelId="{900E7C0D-80DA-46EC-AE2B-9700B063D385}" type="presOf" srcId="{F02B3BC4-E464-487D-AA1E-7F2380AB3F2F}" destId="{ECFB2FD7-F838-4A3D-94BA-DF0C1A908E81}" srcOrd="1" destOrd="1" presId="urn:microsoft.com/office/officeart/2005/8/layout/hProcess6"/>
    <dgm:cxn modelId="{A4828F0F-62C3-4609-BA34-979B12316C29}" type="presOf" srcId="{3F88CE2D-97ED-4407-8DAF-8FBE0A711800}" destId="{7EA9E207-0D39-44C8-AE06-DEFDE062D76F}" srcOrd="0" destOrd="0" presId="urn:microsoft.com/office/officeart/2005/8/layout/hProcess6"/>
    <dgm:cxn modelId="{F62A9011-9A83-4EC7-9645-0E577A927311}" type="presOf" srcId="{34EC716F-5F3D-42DE-A750-C14BEE03A8FD}" destId="{C651B49C-751A-4A71-8721-AA4D87FD06A7}" srcOrd="1" destOrd="0" presId="urn:microsoft.com/office/officeart/2005/8/layout/hProcess6"/>
    <dgm:cxn modelId="{5617531E-8E4D-45A5-BE32-A4392C174DDA}" type="presOf" srcId="{7CC98918-7678-4CD2-B424-01FA743C10F9}" destId="{C651B49C-751A-4A71-8721-AA4D87FD06A7}" srcOrd="1" destOrd="1" presId="urn:microsoft.com/office/officeart/2005/8/layout/hProcess6"/>
    <dgm:cxn modelId="{6BD0C622-DFC4-4701-81F0-C425F211CEB0}" srcId="{24838DDF-4D09-4B5A-A9A7-6E81FB2BD900}" destId="{856395ED-2E50-4845-9DA9-08CAC005285A}" srcOrd="1" destOrd="0" parTransId="{6BC15EBC-654D-4B27-B5FF-D0CD7670DAE1}" sibTransId="{D0292C3A-BD5A-409D-9245-B99F8F654B71}"/>
    <dgm:cxn modelId="{A826E622-6B17-4A60-8EA7-7723793463B1}" type="presOf" srcId="{F3ADDE25-CF9C-4EBF-B7D8-B9901B38435C}" destId="{58B58639-6DFA-423C-A1D1-A391025B2B34}" srcOrd="1" destOrd="0" presId="urn:microsoft.com/office/officeart/2005/8/layout/hProcess6"/>
    <dgm:cxn modelId="{8456E826-9D90-45E9-9B29-4AF1B5F03E43}" type="presOf" srcId="{14BCDCFA-441F-4FA5-BE9E-403B08A66803}" destId="{2282D4FA-9984-4F36-B379-6B880FB0974A}" srcOrd="0" destOrd="0" presId="urn:microsoft.com/office/officeart/2005/8/layout/hProcess6"/>
    <dgm:cxn modelId="{4807AC2A-52BF-4648-88CB-29647C92DB4C}" type="presOf" srcId="{3112030D-6ADC-4E10-A272-8C718E059C45}" destId="{D561D0B7-0D95-4723-9FF5-BC526867771A}" srcOrd="0" destOrd="0" presId="urn:microsoft.com/office/officeart/2005/8/layout/hProcess6"/>
    <dgm:cxn modelId="{678FF231-6FBA-4A2E-BA47-06E2EB19B4BC}" type="presOf" srcId="{3F88CE2D-97ED-4407-8DAF-8FBE0A711800}" destId="{ECFB2FD7-F838-4A3D-94BA-DF0C1A908E81}" srcOrd="1" destOrd="0" presId="urn:microsoft.com/office/officeart/2005/8/layout/hProcess6"/>
    <dgm:cxn modelId="{576DB636-4C0D-4900-8D86-9D5B8628EC4C}" type="presOf" srcId="{D6089E6D-54BE-4233-949F-87243F293C95}" destId="{14507D23-4905-4630-A773-DD8FE671DAEC}" srcOrd="0" destOrd="0" presId="urn:microsoft.com/office/officeart/2005/8/layout/hProcess6"/>
    <dgm:cxn modelId="{3CB3C636-7BB6-4712-99C6-8701A71FB002}" srcId="{6E953150-7B8F-4AA6-B39A-805BC35A9DC1}" destId="{34EC716F-5F3D-42DE-A750-C14BEE03A8FD}" srcOrd="0" destOrd="0" parTransId="{87D8CDB8-7769-44A5-A377-7BFFCFE31681}" sibTransId="{A6988113-BFE4-4909-8BC2-A8DD5C7DC124}"/>
    <dgm:cxn modelId="{9F3DF636-0E44-4075-9AD0-31AEA16DF78E}" type="presOf" srcId="{85D209D4-72AA-46A9-A12F-48676E2FDA1B}" destId="{E4CF59B2-FA51-454E-87F3-B643BA2F5190}" srcOrd="1" destOrd="1" presId="urn:microsoft.com/office/officeart/2005/8/layout/hProcess6"/>
    <dgm:cxn modelId="{29AE7D39-EEB7-49C5-87BA-4A66D67BA61C}" srcId="{5FCF8EC7-D441-48E6-9C7A-17EB5DCC154E}" destId="{3F88CE2D-97ED-4407-8DAF-8FBE0A711800}" srcOrd="0" destOrd="0" parTransId="{57550956-4748-4826-9A8A-A16FA19FD955}" sibTransId="{E179BC85-A6F3-43D7-B391-42843A6D6467}"/>
    <dgm:cxn modelId="{15FF9A5D-2EB2-4099-AF7F-D8FAA4CFA44A}" srcId="{3112030D-6ADC-4E10-A272-8C718E059C45}" destId="{98902F8C-BC34-4F2C-9EC5-39CAFB34A732}" srcOrd="3" destOrd="0" parTransId="{DFFCE510-7439-427B-83D8-2285FA96EC2D}" sibTransId="{27F62526-B9CF-49F6-882E-19CC595821F2}"/>
    <dgm:cxn modelId="{3DDB0543-251F-44CE-95AA-DE7ECF64CE75}" type="presOf" srcId="{86659BF8-BB97-46AD-862D-630C7C106096}" destId="{58B58639-6DFA-423C-A1D1-A391025B2B34}" srcOrd="1" destOrd="1" presId="urn:microsoft.com/office/officeart/2005/8/layout/hProcess6"/>
    <dgm:cxn modelId="{CCCF046E-8EDA-47B2-92F7-4B88EB4AA5A0}" type="presOf" srcId="{D6089E6D-54BE-4233-949F-87243F293C95}" destId="{87A67755-7FBF-455E-B7FD-BCDC716F28DE}" srcOrd="1" destOrd="0" presId="urn:microsoft.com/office/officeart/2005/8/layout/hProcess6"/>
    <dgm:cxn modelId="{FA8EB370-197E-4576-97D6-538B80880624}" srcId="{6E953150-7B8F-4AA6-B39A-805BC35A9DC1}" destId="{7CC98918-7678-4CD2-B424-01FA743C10F9}" srcOrd="1" destOrd="0" parTransId="{BFA25AE2-D50F-4D24-A024-10FA47986285}" sibTransId="{32F150F5-F676-44F4-9C41-0F7A23991417}"/>
    <dgm:cxn modelId="{060DC251-2272-4133-B471-8225A1715B27}" type="presOf" srcId="{5FCF8EC7-D441-48E6-9C7A-17EB5DCC154E}" destId="{DD78F333-6DA9-4945-B13C-BF3DB0587D60}" srcOrd="0" destOrd="0" presId="urn:microsoft.com/office/officeart/2005/8/layout/hProcess6"/>
    <dgm:cxn modelId="{335D0753-0CA5-4458-9BAF-CB4F6039FB98}" srcId="{98902F8C-BC34-4F2C-9EC5-39CAFB34A732}" destId="{85D209D4-72AA-46A9-A12F-48676E2FDA1B}" srcOrd="1" destOrd="0" parTransId="{C219EE65-010D-45F4-B8F1-FB1AD1214178}" sibTransId="{CCE14F57-4C9F-4000-9992-BEFEB5AE9BF7}"/>
    <dgm:cxn modelId="{85E4C955-F2A0-47F2-B79B-CD3AFE32A3D1}" srcId="{3112030D-6ADC-4E10-A272-8C718E059C45}" destId="{6E953150-7B8F-4AA6-B39A-805BC35A9DC1}" srcOrd="4" destOrd="0" parTransId="{DF8E4DF0-0B79-4BBC-ACF1-0A87DCB55C25}" sibTransId="{277EE726-3404-4646-A711-6C993CAE3E2C}"/>
    <dgm:cxn modelId="{5238C77B-144E-4668-AE94-86040A1B0B6C}" srcId="{3112030D-6ADC-4E10-A272-8C718E059C45}" destId="{14BCDCFA-441F-4FA5-BE9E-403B08A66803}" srcOrd="5" destOrd="0" parTransId="{B76536B6-6A86-424E-80FA-D94AA1971B48}" sibTransId="{CC59B14E-9024-4D19-8E12-BC892F61192A}"/>
    <dgm:cxn modelId="{AB407F80-7201-4CB5-A110-669B298275AD}" type="presOf" srcId="{856395ED-2E50-4845-9DA9-08CAC005285A}" destId="{14507D23-4905-4630-A773-DD8FE671DAEC}" srcOrd="0" destOrd="1" presId="urn:microsoft.com/office/officeart/2005/8/layout/hProcess6"/>
    <dgm:cxn modelId="{E543A086-6F9C-433F-89AC-96439214DE28}" type="presOf" srcId="{85D209D4-72AA-46A9-A12F-48676E2FDA1B}" destId="{1B4F0CC7-6225-49BC-8244-BBE78B0AEF3C}" srcOrd="0" destOrd="1" presId="urn:microsoft.com/office/officeart/2005/8/layout/hProcess6"/>
    <dgm:cxn modelId="{35A0048B-A35A-419B-B017-4FE0935F607A}" type="presOf" srcId="{7CC98918-7678-4CD2-B424-01FA743C10F9}" destId="{80ED052F-9E1F-4F96-BEB8-8D77396204FF}" srcOrd="0" destOrd="1" presId="urn:microsoft.com/office/officeart/2005/8/layout/hProcess6"/>
    <dgm:cxn modelId="{69B0DA95-E6C9-405B-9043-37682414AEB4}" srcId="{98902F8C-BC34-4F2C-9EC5-39CAFB34A732}" destId="{A5D641EC-811D-4E9C-B229-18911A3C1FB8}" srcOrd="0" destOrd="0" parTransId="{84FDCBDD-4434-45E1-B176-19C1682E899E}" sibTransId="{64B069D6-5E08-4306-ACAC-E823A625D220}"/>
    <dgm:cxn modelId="{C4101F98-B813-4023-BB07-339907F4F71C}" type="presOf" srcId="{A5D641EC-811D-4E9C-B229-18911A3C1FB8}" destId="{1B4F0CC7-6225-49BC-8244-BBE78B0AEF3C}" srcOrd="0" destOrd="0" presId="urn:microsoft.com/office/officeart/2005/8/layout/hProcess6"/>
    <dgm:cxn modelId="{7A764098-6CCA-4041-879A-5B7715E92A66}" type="presOf" srcId="{86659BF8-BB97-46AD-862D-630C7C106096}" destId="{6A2E9CDE-899F-4D9D-AD50-B415B44A33DE}" srcOrd="0" destOrd="1" presId="urn:microsoft.com/office/officeart/2005/8/layout/hProcess6"/>
    <dgm:cxn modelId="{4C32C9A4-B3BC-41ED-9EBB-77D6AEA94DC2}" type="presOf" srcId="{F3ADDE25-CF9C-4EBF-B7D8-B9901B38435C}" destId="{6A2E9CDE-899F-4D9D-AD50-B415B44A33DE}" srcOrd="0" destOrd="0" presId="urn:microsoft.com/office/officeart/2005/8/layout/hProcess6"/>
    <dgm:cxn modelId="{402FC6AD-EC49-4B45-8951-59D7255471A2}" srcId="{73DAE410-7F8B-4F01-982F-C97737FCE2E1}" destId="{F3ADDE25-CF9C-4EBF-B7D8-B9901B38435C}" srcOrd="0" destOrd="0" parTransId="{A23DD5B2-8EAF-41D7-8A60-5883E532CFD0}" sibTransId="{125475EB-99A7-4F3F-A4C0-25DBE617B383}"/>
    <dgm:cxn modelId="{9DFC2FB3-7851-452A-B12B-1B911D105324}" type="presOf" srcId="{98902F8C-BC34-4F2C-9EC5-39CAFB34A732}" destId="{FF54F783-E8AD-429A-B7F7-3629A2E77CE3}" srcOrd="0" destOrd="0" presId="urn:microsoft.com/office/officeart/2005/8/layout/hProcess6"/>
    <dgm:cxn modelId="{063754B3-6E09-4790-8A1F-61716AD316BC}" type="presOf" srcId="{856395ED-2E50-4845-9DA9-08CAC005285A}" destId="{87A67755-7FBF-455E-B7FD-BCDC716F28DE}" srcOrd="1" destOrd="1" presId="urn:microsoft.com/office/officeart/2005/8/layout/hProcess6"/>
    <dgm:cxn modelId="{AB27EECA-89AD-4C0B-9C43-BB7D3E7E8668}" srcId="{3112030D-6ADC-4E10-A272-8C718E059C45}" destId="{24838DDF-4D09-4B5A-A9A7-6E81FB2BD900}" srcOrd="1" destOrd="0" parTransId="{0FE430F0-BA3F-4F60-B51B-5E72B9D917A6}" sibTransId="{5A3BDAD4-6571-41EE-B3D1-16557A811143}"/>
    <dgm:cxn modelId="{5A596BCE-A625-4428-B19F-EE2DC22F6CD7}" type="presOf" srcId="{6E953150-7B8F-4AA6-B39A-805BC35A9DC1}" destId="{C59BC356-759B-4088-AE48-712A7DEBFF46}" srcOrd="0" destOrd="0" presId="urn:microsoft.com/office/officeart/2005/8/layout/hProcess6"/>
    <dgm:cxn modelId="{179478D9-5633-4C36-B302-313D6B588142}" srcId="{5FCF8EC7-D441-48E6-9C7A-17EB5DCC154E}" destId="{F02B3BC4-E464-487D-AA1E-7F2380AB3F2F}" srcOrd="1" destOrd="0" parTransId="{84C4A976-D902-492F-B0C1-2189F7D4EB89}" sibTransId="{26D8FE1C-C23E-4279-B482-895D6142166B}"/>
    <dgm:cxn modelId="{8F27CBDB-0E86-46A6-A509-C52269521A72}" srcId="{3112030D-6ADC-4E10-A272-8C718E059C45}" destId="{73DAE410-7F8B-4F01-982F-C97737FCE2E1}" srcOrd="2" destOrd="0" parTransId="{B2204EC8-9F8F-444B-AA79-5BA277C659E0}" sibTransId="{80920633-87A1-4236-8499-9B6432A4BD0B}"/>
    <dgm:cxn modelId="{FD2E2AE4-EC2D-448E-BAE0-F5404AEDBC26}" srcId="{73DAE410-7F8B-4F01-982F-C97737FCE2E1}" destId="{86659BF8-BB97-46AD-862D-630C7C106096}" srcOrd="1" destOrd="0" parTransId="{BE9217CC-C783-4433-9A23-1AA58F3BD6FD}" sibTransId="{C67954C1-6B91-42BB-A4FB-BCC3C2B8D96F}"/>
    <dgm:cxn modelId="{20B8AAEB-1D82-49EC-B105-BEE032B16539}" type="presOf" srcId="{73DAE410-7F8B-4F01-982F-C97737FCE2E1}" destId="{02A3FCE3-F5BF-4D6C-B17A-16E677E80284}" srcOrd="0" destOrd="0" presId="urn:microsoft.com/office/officeart/2005/8/layout/hProcess6"/>
    <dgm:cxn modelId="{5E7AA8ED-4EDE-4E99-9572-06E27B9DA1FD}" type="presOf" srcId="{A5D641EC-811D-4E9C-B229-18911A3C1FB8}" destId="{E4CF59B2-FA51-454E-87F3-B643BA2F5190}" srcOrd="1" destOrd="0" presId="urn:microsoft.com/office/officeart/2005/8/layout/hProcess6"/>
    <dgm:cxn modelId="{1070BDED-9A4B-403D-843F-F9A0B5F2D77A}" srcId="{3112030D-6ADC-4E10-A272-8C718E059C45}" destId="{5FCF8EC7-D441-48E6-9C7A-17EB5DCC154E}" srcOrd="0" destOrd="0" parTransId="{66981B38-478B-4DBB-8CEF-49BEB7EE08E5}" sibTransId="{FA71F80A-4C7F-41A4-8549-1BC72C777936}"/>
    <dgm:cxn modelId="{1E002CFB-5748-41A9-8D9E-885738F62504}" type="presOf" srcId="{34EC716F-5F3D-42DE-A750-C14BEE03A8FD}" destId="{80ED052F-9E1F-4F96-BEB8-8D77396204FF}" srcOrd="0" destOrd="0" presId="urn:microsoft.com/office/officeart/2005/8/layout/hProcess6"/>
    <dgm:cxn modelId="{4A5D40FC-F211-4925-AF03-1B0902199F98}" srcId="{24838DDF-4D09-4B5A-A9A7-6E81FB2BD900}" destId="{D6089E6D-54BE-4233-949F-87243F293C95}" srcOrd="0" destOrd="0" parTransId="{CB6EAF83-5E8E-41FD-B5D0-381039FED8EF}" sibTransId="{618F627B-1DC8-4D96-8E2D-4935E666D92A}"/>
    <dgm:cxn modelId="{454CF670-63B6-4F79-9AF5-16886EC3F8AF}" type="presParOf" srcId="{D561D0B7-0D95-4723-9FF5-BC526867771A}" destId="{5F57CB4B-EEE2-4C30-8C70-7B038F688B45}" srcOrd="0" destOrd="0" presId="urn:microsoft.com/office/officeart/2005/8/layout/hProcess6"/>
    <dgm:cxn modelId="{CDC1DAB3-D713-4F2B-B405-1562605BF23B}" type="presParOf" srcId="{5F57CB4B-EEE2-4C30-8C70-7B038F688B45}" destId="{F7A6CDC7-EB93-4801-AFE1-60473EF5E3EB}" srcOrd="0" destOrd="0" presId="urn:microsoft.com/office/officeart/2005/8/layout/hProcess6"/>
    <dgm:cxn modelId="{1354FCAF-4382-4397-9940-E3C0E938F840}" type="presParOf" srcId="{5F57CB4B-EEE2-4C30-8C70-7B038F688B45}" destId="{7EA9E207-0D39-44C8-AE06-DEFDE062D76F}" srcOrd="1" destOrd="0" presId="urn:microsoft.com/office/officeart/2005/8/layout/hProcess6"/>
    <dgm:cxn modelId="{5D92D052-686B-4E0A-BE4F-E8AEF0BE5D75}" type="presParOf" srcId="{5F57CB4B-EEE2-4C30-8C70-7B038F688B45}" destId="{ECFB2FD7-F838-4A3D-94BA-DF0C1A908E81}" srcOrd="2" destOrd="0" presId="urn:microsoft.com/office/officeart/2005/8/layout/hProcess6"/>
    <dgm:cxn modelId="{685C382C-77C4-467A-A5E3-E0C170BF3636}" type="presParOf" srcId="{5F57CB4B-EEE2-4C30-8C70-7B038F688B45}" destId="{DD78F333-6DA9-4945-B13C-BF3DB0587D60}" srcOrd="3" destOrd="0" presId="urn:microsoft.com/office/officeart/2005/8/layout/hProcess6"/>
    <dgm:cxn modelId="{4C8F9660-4E2F-4EA2-93BE-EF83A15DD350}" type="presParOf" srcId="{D561D0B7-0D95-4723-9FF5-BC526867771A}" destId="{9CE00615-AF5B-45D8-AFA2-F79652CA0382}" srcOrd="1" destOrd="0" presId="urn:microsoft.com/office/officeart/2005/8/layout/hProcess6"/>
    <dgm:cxn modelId="{D30AF676-584D-4F3C-BFF7-807B4C7018F6}" type="presParOf" srcId="{D561D0B7-0D95-4723-9FF5-BC526867771A}" destId="{136E6B72-B380-4931-BCD6-546B2A0D9A08}" srcOrd="2" destOrd="0" presId="urn:microsoft.com/office/officeart/2005/8/layout/hProcess6"/>
    <dgm:cxn modelId="{935379E9-D599-4AB6-8005-F49385783E49}" type="presParOf" srcId="{136E6B72-B380-4931-BCD6-546B2A0D9A08}" destId="{79702215-09B6-4A7F-89E9-3AD7B7C4A55E}" srcOrd="0" destOrd="0" presId="urn:microsoft.com/office/officeart/2005/8/layout/hProcess6"/>
    <dgm:cxn modelId="{D8AA608E-95EC-4919-87B2-611BBAED5278}" type="presParOf" srcId="{136E6B72-B380-4931-BCD6-546B2A0D9A08}" destId="{14507D23-4905-4630-A773-DD8FE671DAEC}" srcOrd="1" destOrd="0" presId="urn:microsoft.com/office/officeart/2005/8/layout/hProcess6"/>
    <dgm:cxn modelId="{186D5FA0-BF90-4950-8C04-05A380ED30CE}" type="presParOf" srcId="{136E6B72-B380-4931-BCD6-546B2A0D9A08}" destId="{87A67755-7FBF-455E-B7FD-BCDC716F28DE}" srcOrd="2" destOrd="0" presId="urn:microsoft.com/office/officeart/2005/8/layout/hProcess6"/>
    <dgm:cxn modelId="{018519A2-42EC-45D8-AFB3-C6837F5603C0}" type="presParOf" srcId="{136E6B72-B380-4931-BCD6-546B2A0D9A08}" destId="{74C28F0F-5633-40B8-9CB4-8767DB013E36}" srcOrd="3" destOrd="0" presId="urn:microsoft.com/office/officeart/2005/8/layout/hProcess6"/>
    <dgm:cxn modelId="{4A4A0B7C-CEEE-44EE-AC19-5BE2C032145A}" type="presParOf" srcId="{D561D0B7-0D95-4723-9FF5-BC526867771A}" destId="{4F5FE019-6479-4718-87A8-8165D0A908E2}" srcOrd="3" destOrd="0" presId="urn:microsoft.com/office/officeart/2005/8/layout/hProcess6"/>
    <dgm:cxn modelId="{7F732B16-604A-4C6C-A94C-B7D1A051562C}" type="presParOf" srcId="{D561D0B7-0D95-4723-9FF5-BC526867771A}" destId="{29ADA327-F0AC-4829-885F-D16397B82B1D}" srcOrd="4" destOrd="0" presId="urn:microsoft.com/office/officeart/2005/8/layout/hProcess6"/>
    <dgm:cxn modelId="{07A48609-65C2-45AF-90FB-6B65B59AC68E}" type="presParOf" srcId="{29ADA327-F0AC-4829-885F-D16397B82B1D}" destId="{20D838CC-30E8-4A84-B7A7-13123E2160CF}" srcOrd="0" destOrd="0" presId="urn:microsoft.com/office/officeart/2005/8/layout/hProcess6"/>
    <dgm:cxn modelId="{65101F68-0F6A-4CF6-ACE0-02D694564BB0}" type="presParOf" srcId="{29ADA327-F0AC-4829-885F-D16397B82B1D}" destId="{6A2E9CDE-899F-4D9D-AD50-B415B44A33DE}" srcOrd="1" destOrd="0" presId="urn:microsoft.com/office/officeart/2005/8/layout/hProcess6"/>
    <dgm:cxn modelId="{724F17CC-1621-4246-8AD0-D1F2EA06AD39}" type="presParOf" srcId="{29ADA327-F0AC-4829-885F-D16397B82B1D}" destId="{58B58639-6DFA-423C-A1D1-A391025B2B34}" srcOrd="2" destOrd="0" presId="urn:microsoft.com/office/officeart/2005/8/layout/hProcess6"/>
    <dgm:cxn modelId="{BAD30949-0AE4-48F7-9910-F1BFB7C05832}" type="presParOf" srcId="{29ADA327-F0AC-4829-885F-D16397B82B1D}" destId="{02A3FCE3-F5BF-4D6C-B17A-16E677E80284}" srcOrd="3" destOrd="0" presId="urn:microsoft.com/office/officeart/2005/8/layout/hProcess6"/>
    <dgm:cxn modelId="{C84988BB-84BF-4D20-AC01-76DB4421FE69}" type="presParOf" srcId="{D561D0B7-0D95-4723-9FF5-BC526867771A}" destId="{DB11BAD9-4501-436C-B132-DBA055566766}" srcOrd="5" destOrd="0" presId="urn:microsoft.com/office/officeart/2005/8/layout/hProcess6"/>
    <dgm:cxn modelId="{ACC90291-8103-4C9F-84D8-308E73B56306}" type="presParOf" srcId="{D561D0B7-0D95-4723-9FF5-BC526867771A}" destId="{3468ABCA-07F3-42F1-AE97-C31A23E1439A}" srcOrd="6" destOrd="0" presId="urn:microsoft.com/office/officeart/2005/8/layout/hProcess6"/>
    <dgm:cxn modelId="{475F1B1C-FC92-4194-9E18-E2A897DFEA6B}" type="presParOf" srcId="{3468ABCA-07F3-42F1-AE97-C31A23E1439A}" destId="{9AB2757E-CD65-4817-BA71-9D29A9C28026}" srcOrd="0" destOrd="0" presId="urn:microsoft.com/office/officeart/2005/8/layout/hProcess6"/>
    <dgm:cxn modelId="{FE950E1A-CAA8-4F92-9119-DB2C63513FBF}" type="presParOf" srcId="{3468ABCA-07F3-42F1-AE97-C31A23E1439A}" destId="{1B4F0CC7-6225-49BC-8244-BBE78B0AEF3C}" srcOrd="1" destOrd="0" presId="urn:microsoft.com/office/officeart/2005/8/layout/hProcess6"/>
    <dgm:cxn modelId="{88633798-F559-47D7-B643-64078AFDFC0C}" type="presParOf" srcId="{3468ABCA-07F3-42F1-AE97-C31A23E1439A}" destId="{E4CF59B2-FA51-454E-87F3-B643BA2F5190}" srcOrd="2" destOrd="0" presId="urn:microsoft.com/office/officeart/2005/8/layout/hProcess6"/>
    <dgm:cxn modelId="{C7CA2274-BA0B-42FA-B2DE-4753A62776EE}" type="presParOf" srcId="{3468ABCA-07F3-42F1-AE97-C31A23E1439A}" destId="{FF54F783-E8AD-429A-B7F7-3629A2E77CE3}" srcOrd="3" destOrd="0" presId="urn:microsoft.com/office/officeart/2005/8/layout/hProcess6"/>
    <dgm:cxn modelId="{C01D5352-20CC-4C22-BD0C-75A1334A739A}" type="presParOf" srcId="{D561D0B7-0D95-4723-9FF5-BC526867771A}" destId="{7E47F56B-FA72-442C-B988-C8ADBF52338E}" srcOrd="7" destOrd="0" presId="urn:microsoft.com/office/officeart/2005/8/layout/hProcess6"/>
    <dgm:cxn modelId="{2DFBADA7-057C-4A16-BF3B-DB1BF6196666}" type="presParOf" srcId="{D561D0B7-0D95-4723-9FF5-BC526867771A}" destId="{58EB1286-9241-4DA8-BE52-B335989C5611}" srcOrd="8" destOrd="0" presId="urn:microsoft.com/office/officeart/2005/8/layout/hProcess6"/>
    <dgm:cxn modelId="{7013590B-0F31-428C-88F8-9039B7E5C429}" type="presParOf" srcId="{58EB1286-9241-4DA8-BE52-B335989C5611}" destId="{DEC27046-7164-4129-8537-1960FBCA585C}" srcOrd="0" destOrd="0" presId="urn:microsoft.com/office/officeart/2005/8/layout/hProcess6"/>
    <dgm:cxn modelId="{56ADF813-19C0-40FC-A0EA-9E513900F536}" type="presParOf" srcId="{58EB1286-9241-4DA8-BE52-B335989C5611}" destId="{80ED052F-9E1F-4F96-BEB8-8D77396204FF}" srcOrd="1" destOrd="0" presId="urn:microsoft.com/office/officeart/2005/8/layout/hProcess6"/>
    <dgm:cxn modelId="{02BFFD66-01C8-4C90-A4DE-DC1CBE0282CF}" type="presParOf" srcId="{58EB1286-9241-4DA8-BE52-B335989C5611}" destId="{C651B49C-751A-4A71-8721-AA4D87FD06A7}" srcOrd="2" destOrd="0" presId="urn:microsoft.com/office/officeart/2005/8/layout/hProcess6"/>
    <dgm:cxn modelId="{B6D66B77-F318-4B73-B77F-00FC3F84F911}" type="presParOf" srcId="{58EB1286-9241-4DA8-BE52-B335989C5611}" destId="{C59BC356-759B-4088-AE48-712A7DEBFF46}" srcOrd="3" destOrd="0" presId="urn:microsoft.com/office/officeart/2005/8/layout/hProcess6"/>
    <dgm:cxn modelId="{83D19D8D-9FAD-4173-9FF4-BFC514B74934}" type="presParOf" srcId="{D561D0B7-0D95-4723-9FF5-BC526867771A}" destId="{8E8690BB-FEAA-4EED-8F6C-83813B368F67}" srcOrd="9" destOrd="0" presId="urn:microsoft.com/office/officeart/2005/8/layout/hProcess6"/>
    <dgm:cxn modelId="{8B969BC5-A1DE-4679-963D-E826811F982B}" type="presParOf" srcId="{D561D0B7-0D95-4723-9FF5-BC526867771A}" destId="{6C351CC4-12FC-4091-B4DA-B947F8CD93E8}" srcOrd="10" destOrd="0" presId="urn:microsoft.com/office/officeart/2005/8/layout/hProcess6"/>
    <dgm:cxn modelId="{4F9DDF80-C65E-4CEA-B88D-7AE2A04E26B8}" type="presParOf" srcId="{6C351CC4-12FC-4091-B4DA-B947F8CD93E8}" destId="{943317FD-95B6-49BD-B122-68073645570C}" srcOrd="0" destOrd="0" presId="urn:microsoft.com/office/officeart/2005/8/layout/hProcess6"/>
    <dgm:cxn modelId="{C30BBE92-E337-41E7-B9A0-732DF5C038AB}" type="presParOf" srcId="{6C351CC4-12FC-4091-B4DA-B947F8CD93E8}" destId="{B51818F8-0DA6-466A-81DD-2D4D4A65CC0C}" srcOrd="1" destOrd="0" presId="urn:microsoft.com/office/officeart/2005/8/layout/hProcess6"/>
    <dgm:cxn modelId="{9DD6354B-0259-4624-B6FE-1EF273CA6935}" type="presParOf" srcId="{6C351CC4-12FC-4091-B4DA-B947F8CD93E8}" destId="{B48AF13F-9FED-45E1-B775-E9E074FB72FE}" srcOrd="2" destOrd="0" presId="urn:microsoft.com/office/officeart/2005/8/layout/hProcess6"/>
    <dgm:cxn modelId="{88CB1A42-CC74-46FC-B61C-00AD786515A7}" type="presParOf" srcId="{6C351CC4-12FC-4091-B4DA-B947F8CD93E8}" destId="{2282D4FA-9984-4F36-B379-6B880FB0974A}"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72FAAA-6726-4EAB-B6DD-FB5172E0FB22}"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GB"/>
        </a:p>
      </dgm:t>
    </dgm:pt>
    <dgm:pt modelId="{805988BC-6991-4220-BB32-A409EB380E59}">
      <dgm:prSet phldrT="[Text]"/>
      <dgm:spPr/>
      <dgm:t>
        <a:bodyPr/>
        <a:lstStyle/>
        <a:p>
          <a:r>
            <a:rPr lang="en-US" dirty="0"/>
            <a:t>Bionics Society</a:t>
          </a:r>
          <a:endParaRPr lang="en-GB" dirty="0"/>
        </a:p>
      </dgm:t>
    </dgm:pt>
    <dgm:pt modelId="{A762D418-000E-476B-883B-A418E2BD90C1}" type="parTrans" cxnId="{60563A89-3418-4EA3-AB17-8A301ED59366}">
      <dgm:prSet/>
      <dgm:spPr/>
      <dgm:t>
        <a:bodyPr/>
        <a:lstStyle/>
        <a:p>
          <a:endParaRPr lang="en-GB"/>
        </a:p>
      </dgm:t>
    </dgm:pt>
    <dgm:pt modelId="{6A5F203B-892C-49FA-9E45-F76020D88030}" type="sibTrans" cxnId="{60563A89-3418-4EA3-AB17-8A301ED59366}">
      <dgm:prSet/>
      <dgm:spPr/>
      <dgm:t>
        <a:bodyPr/>
        <a:lstStyle/>
        <a:p>
          <a:endParaRPr lang="en-GB"/>
        </a:p>
      </dgm:t>
    </dgm:pt>
    <dgm:pt modelId="{CD1A5221-1A94-4E79-AB3D-EBC1421F62CF}">
      <dgm:prSet phldrT="[Text]"/>
      <dgm:spPr/>
      <dgm:t>
        <a:bodyPr/>
        <a:lstStyle/>
        <a:p>
          <a:r>
            <a:rPr lang="en-US" dirty="0"/>
            <a:t>Student</a:t>
          </a:r>
          <a:endParaRPr lang="en-GB" dirty="0"/>
        </a:p>
      </dgm:t>
    </dgm:pt>
    <dgm:pt modelId="{6B7CFBE1-8317-4705-ADD8-F47067D929D8}" type="parTrans" cxnId="{18AED49C-0F76-416F-A168-F5E3FE4C1B21}">
      <dgm:prSet/>
      <dgm:spPr/>
      <dgm:t>
        <a:bodyPr/>
        <a:lstStyle/>
        <a:p>
          <a:endParaRPr lang="en-GB"/>
        </a:p>
      </dgm:t>
    </dgm:pt>
    <dgm:pt modelId="{7AF41DA9-A093-408D-BBF0-A794D3211298}" type="sibTrans" cxnId="{18AED49C-0F76-416F-A168-F5E3FE4C1B21}">
      <dgm:prSet/>
      <dgm:spPr/>
      <dgm:t>
        <a:bodyPr/>
        <a:lstStyle/>
        <a:p>
          <a:endParaRPr lang="en-GB"/>
        </a:p>
      </dgm:t>
    </dgm:pt>
    <dgm:pt modelId="{1F86865C-6C72-45EB-81AC-10A679067CFF}">
      <dgm:prSet phldrT="[Text]"/>
      <dgm:spPr/>
      <dgm:t>
        <a:bodyPr/>
        <a:lstStyle/>
        <a:p>
          <a:r>
            <a:rPr lang="en-US" dirty="0"/>
            <a:t>Amputee</a:t>
          </a:r>
          <a:endParaRPr lang="en-GB" dirty="0"/>
        </a:p>
      </dgm:t>
    </dgm:pt>
    <dgm:pt modelId="{69334C34-8624-4F16-A907-F7342322AC8A}" type="parTrans" cxnId="{9964832C-53DE-42BA-AD6F-D63489048BF6}">
      <dgm:prSet/>
      <dgm:spPr/>
      <dgm:t>
        <a:bodyPr/>
        <a:lstStyle/>
        <a:p>
          <a:endParaRPr lang="en-GB"/>
        </a:p>
      </dgm:t>
    </dgm:pt>
    <dgm:pt modelId="{8E9B915E-EF66-4634-B02D-29D804E7E466}" type="sibTrans" cxnId="{9964832C-53DE-42BA-AD6F-D63489048BF6}">
      <dgm:prSet/>
      <dgm:spPr/>
      <dgm:t>
        <a:bodyPr/>
        <a:lstStyle/>
        <a:p>
          <a:endParaRPr lang="en-GB"/>
        </a:p>
      </dgm:t>
    </dgm:pt>
    <dgm:pt modelId="{441D5DCC-6624-4EF3-ACCA-C8909E8377BD}">
      <dgm:prSet phldrT="[Text]"/>
      <dgm:spPr/>
      <dgm:t>
        <a:bodyPr/>
        <a:lstStyle/>
        <a:p>
          <a:r>
            <a:rPr lang="en-US" dirty="0"/>
            <a:t>Industrial contact</a:t>
          </a:r>
          <a:endParaRPr lang="en-GB" dirty="0"/>
        </a:p>
      </dgm:t>
    </dgm:pt>
    <dgm:pt modelId="{069D947E-0484-462D-8C5E-07D7B4852A73}" type="parTrans" cxnId="{6A63F3B4-E5BA-4F6C-8B6F-A55043FDD5D0}">
      <dgm:prSet/>
      <dgm:spPr/>
      <dgm:t>
        <a:bodyPr/>
        <a:lstStyle/>
        <a:p>
          <a:endParaRPr lang="en-GB"/>
        </a:p>
      </dgm:t>
    </dgm:pt>
    <dgm:pt modelId="{7DF03A30-1D49-49D3-A230-5F2D22DFB4EE}" type="sibTrans" cxnId="{6A63F3B4-E5BA-4F6C-8B6F-A55043FDD5D0}">
      <dgm:prSet/>
      <dgm:spPr/>
      <dgm:t>
        <a:bodyPr/>
        <a:lstStyle/>
        <a:p>
          <a:endParaRPr lang="en-GB"/>
        </a:p>
      </dgm:t>
    </dgm:pt>
    <dgm:pt modelId="{50BC0FF6-1985-4A82-BB51-371EC6B21222}">
      <dgm:prSet phldrT="[Text]"/>
      <dgm:spPr/>
      <dgm:t>
        <a:bodyPr/>
        <a:lstStyle/>
        <a:p>
          <a:r>
            <a:rPr lang="en-US" dirty="0"/>
            <a:t>Hobbyist</a:t>
          </a:r>
          <a:endParaRPr lang="en-GB" dirty="0"/>
        </a:p>
      </dgm:t>
    </dgm:pt>
    <dgm:pt modelId="{AA48E505-E10F-41C6-82D2-29B181BF5BE2}" type="parTrans" cxnId="{2EBD8178-B078-4E71-92AF-75B93DE61BB1}">
      <dgm:prSet/>
      <dgm:spPr/>
      <dgm:t>
        <a:bodyPr/>
        <a:lstStyle/>
        <a:p>
          <a:endParaRPr lang="en-GB"/>
        </a:p>
      </dgm:t>
    </dgm:pt>
    <dgm:pt modelId="{CA408346-748B-4DB8-9D4D-B33538DB73F8}" type="sibTrans" cxnId="{2EBD8178-B078-4E71-92AF-75B93DE61BB1}">
      <dgm:prSet/>
      <dgm:spPr/>
      <dgm:t>
        <a:bodyPr/>
        <a:lstStyle/>
        <a:p>
          <a:endParaRPr lang="en-GB"/>
        </a:p>
      </dgm:t>
    </dgm:pt>
    <dgm:pt modelId="{F3376E65-1552-4DAA-9787-CDBDAE0CEE85}" type="pres">
      <dgm:prSet presAssocID="{4172FAAA-6726-4EAB-B6DD-FB5172E0FB22}" presName="Name0" presStyleCnt="0">
        <dgm:presLayoutVars>
          <dgm:chMax val="1"/>
          <dgm:dir/>
          <dgm:animLvl val="ctr"/>
          <dgm:resizeHandles val="exact"/>
        </dgm:presLayoutVars>
      </dgm:prSet>
      <dgm:spPr/>
    </dgm:pt>
    <dgm:pt modelId="{2F5D88A5-36A2-46A5-9357-EE1DB35E8354}" type="pres">
      <dgm:prSet presAssocID="{805988BC-6991-4220-BB32-A409EB380E59}" presName="centerShape" presStyleLbl="node0" presStyleIdx="0" presStyleCnt="1"/>
      <dgm:spPr/>
    </dgm:pt>
    <dgm:pt modelId="{A0943B52-25CD-4490-9493-9DC8BD9B6EC4}" type="pres">
      <dgm:prSet presAssocID="{CD1A5221-1A94-4E79-AB3D-EBC1421F62CF}" presName="node" presStyleLbl="node1" presStyleIdx="0" presStyleCnt="4">
        <dgm:presLayoutVars>
          <dgm:bulletEnabled val="1"/>
        </dgm:presLayoutVars>
      </dgm:prSet>
      <dgm:spPr/>
    </dgm:pt>
    <dgm:pt modelId="{7DB3FFAB-9F91-4347-9CB9-AFEB69B33861}" type="pres">
      <dgm:prSet presAssocID="{CD1A5221-1A94-4E79-AB3D-EBC1421F62CF}" presName="dummy" presStyleCnt="0"/>
      <dgm:spPr/>
    </dgm:pt>
    <dgm:pt modelId="{83D43FEF-062D-4B87-96C6-48048DCED9E2}" type="pres">
      <dgm:prSet presAssocID="{7AF41DA9-A093-408D-BBF0-A794D3211298}" presName="sibTrans" presStyleLbl="sibTrans2D1" presStyleIdx="0" presStyleCnt="4"/>
      <dgm:spPr/>
    </dgm:pt>
    <dgm:pt modelId="{BB361855-1887-488A-BBF5-B2FED3D9A638}" type="pres">
      <dgm:prSet presAssocID="{50BC0FF6-1985-4A82-BB51-371EC6B21222}" presName="node" presStyleLbl="node1" presStyleIdx="1" presStyleCnt="4">
        <dgm:presLayoutVars>
          <dgm:bulletEnabled val="1"/>
        </dgm:presLayoutVars>
      </dgm:prSet>
      <dgm:spPr/>
    </dgm:pt>
    <dgm:pt modelId="{FB8E51E1-3F36-42B8-A738-1F133A1C2412}" type="pres">
      <dgm:prSet presAssocID="{50BC0FF6-1985-4A82-BB51-371EC6B21222}" presName="dummy" presStyleCnt="0"/>
      <dgm:spPr/>
    </dgm:pt>
    <dgm:pt modelId="{125D0C4A-B148-48D4-893B-B5376C5F0EFC}" type="pres">
      <dgm:prSet presAssocID="{CA408346-748B-4DB8-9D4D-B33538DB73F8}" presName="sibTrans" presStyleLbl="sibTrans2D1" presStyleIdx="1" presStyleCnt="4"/>
      <dgm:spPr/>
    </dgm:pt>
    <dgm:pt modelId="{0CEEAC19-A963-49B4-8BAE-C3AF9465BBED}" type="pres">
      <dgm:prSet presAssocID="{1F86865C-6C72-45EB-81AC-10A679067CFF}" presName="node" presStyleLbl="node1" presStyleIdx="2" presStyleCnt="4">
        <dgm:presLayoutVars>
          <dgm:bulletEnabled val="1"/>
        </dgm:presLayoutVars>
      </dgm:prSet>
      <dgm:spPr/>
    </dgm:pt>
    <dgm:pt modelId="{408A9C46-8F6A-4092-9601-16BDDDE804CB}" type="pres">
      <dgm:prSet presAssocID="{1F86865C-6C72-45EB-81AC-10A679067CFF}" presName="dummy" presStyleCnt="0"/>
      <dgm:spPr/>
    </dgm:pt>
    <dgm:pt modelId="{80571D28-7314-4643-A81C-4ACCA1BF66C3}" type="pres">
      <dgm:prSet presAssocID="{8E9B915E-EF66-4634-B02D-29D804E7E466}" presName="sibTrans" presStyleLbl="sibTrans2D1" presStyleIdx="2" presStyleCnt="4"/>
      <dgm:spPr/>
    </dgm:pt>
    <dgm:pt modelId="{8EC3D0EC-D5DF-4B7E-9A97-F5B9704B1C5F}" type="pres">
      <dgm:prSet presAssocID="{441D5DCC-6624-4EF3-ACCA-C8909E8377BD}" presName="node" presStyleLbl="node1" presStyleIdx="3" presStyleCnt="4">
        <dgm:presLayoutVars>
          <dgm:bulletEnabled val="1"/>
        </dgm:presLayoutVars>
      </dgm:prSet>
      <dgm:spPr/>
    </dgm:pt>
    <dgm:pt modelId="{6F99D939-F7A2-4CDD-95B5-1C8D6273F023}" type="pres">
      <dgm:prSet presAssocID="{441D5DCC-6624-4EF3-ACCA-C8909E8377BD}" presName="dummy" presStyleCnt="0"/>
      <dgm:spPr/>
    </dgm:pt>
    <dgm:pt modelId="{30CC2A9D-B3FD-4375-8F47-29E05C37190E}" type="pres">
      <dgm:prSet presAssocID="{7DF03A30-1D49-49D3-A230-5F2D22DFB4EE}" presName="sibTrans" presStyleLbl="sibTrans2D1" presStyleIdx="3" presStyleCnt="4"/>
      <dgm:spPr/>
    </dgm:pt>
  </dgm:ptLst>
  <dgm:cxnLst>
    <dgm:cxn modelId="{07AC2B01-FD55-48DF-9751-AC1D9F8C2826}" type="presOf" srcId="{50BC0FF6-1985-4A82-BB51-371EC6B21222}" destId="{BB361855-1887-488A-BBF5-B2FED3D9A638}" srcOrd="0" destOrd="0" presId="urn:microsoft.com/office/officeart/2005/8/layout/radial6"/>
    <dgm:cxn modelId="{9964832C-53DE-42BA-AD6F-D63489048BF6}" srcId="{805988BC-6991-4220-BB32-A409EB380E59}" destId="{1F86865C-6C72-45EB-81AC-10A679067CFF}" srcOrd="2" destOrd="0" parTransId="{69334C34-8624-4F16-A907-F7342322AC8A}" sibTransId="{8E9B915E-EF66-4634-B02D-29D804E7E466}"/>
    <dgm:cxn modelId="{7742465C-9F83-4447-8A66-BE23AEE3700A}" type="presOf" srcId="{CA408346-748B-4DB8-9D4D-B33538DB73F8}" destId="{125D0C4A-B148-48D4-893B-B5376C5F0EFC}" srcOrd="0" destOrd="0" presId="urn:microsoft.com/office/officeart/2005/8/layout/radial6"/>
    <dgm:cxn modelId="{E27E0946-CF5A-446B-BCC5-A62610BE339F}" type="presOf" srcId="{441D5DCC-6624-4EF3-ACCA-C8909E8377BD}" destId="{8EC3D0EC-D5DF-4B7E-9A97-F5B9704B1C5F}" srcOrd="0" destOrd="0" presId="urn:microsoft.com/office/officeart/2005/8/layout/radial6"/>
    <dgm:cxn modelId="{2EBD8178-B078-4E71-92AF-75B93DE61BB1}" srcId="{805988BC-6991-4220-BB32-A409EB380E59}" destId="{50BC0FF6-1985-4A82-BB51-371EC6B21222}" srcOrd="1" destOrd="0" parTransId="{AA48E505-E10F-41C6-82D2-29B181BF5BE2}" sibTransId="{CA408346-748B-4DB8-9D4D-B33538DB73F8}"/>
    <dgm:cxn modelId="{2193E487-9B29-4CE2-AA18-C17E3FD07AEC}" type="presOf" srcId="{805988BC-6991-4220-BB32-A409EB380E59}" destId="{2F5D88A5-36A2-46A5-9357-EE1DB35E8354}" srcOrd="0" destOrd="0" presId="urn:microsoft.com/office/officeart/2005/8/layout/radial6"/>
    <dgm:cxn modelId="{8D9C9488-EE1A-4033-AA1A-A7B8F3A04CCD}" type="presOf" srcId="{CD1A5221-1A94-4E79-AB3D-EBC1421F62CF}" destId="{A0943B52-25CD-4490-9493-9DC8BD9B6EC4}" srcOrd="0" destOrd="0" presId="urn:microsoft.com/office/officeart/2005/8/layout/radial6"/>
    <dgm:cxn modelId="{60563A89-3418-4EA3-AB17-8A301ED59366}" srcId="{4172FAAA-6726-4EAB-B6DD-FB5172E0FB22}" destId="{805988BC-6991-4220-BB32-A409EB380E59}" srcOrd="0" destOrd="0" parTransId="{A762D418-000E-476B-883B-A418E2BD90C1}" sibTransId="{6A5F203B-892C-49FA-9E45-F76020D88030}"/>
    <dgm:cxn modelId="{18AED49C-0F76-416F-A168-F5E3FE4C1B21}" srcId="{805988BC-6991-4220-BB32-A409EB380E59}" destId="{CD1A5221-1A94-4E79-AB3D-EBC1421F62CF}" srcOrd="0" destOrd="0" parTransId="{6B7CFBE1-8317-4705-ADD8-F47067D929D8}" sibTransId="{7AF41DA9-A093-408D-BBF0-A794D3211298}"/>
    <dgm:cxn modelId="{55A9939F-0F5E-489F-87E9-1EC16D55AEA7}" type="presOf" srcId="{7AF41DA9-A093-408D-BBF0-A794D3211298}" destId="{83D43FEF-062D-4B87-96C6-48048DCED9E2}" srcOrd="0" destOrd="0" presId="urn:microsoft.com/office/officeart/2005/8/layout/radial6"/>
    <dgm:cxn modelId="{6A63F3B4-E5BA-4F6C-8B6F-A55043FDD5D0}" srcId="{805988BC-6991-4220-BB32-A409EB380E59}" destId="{441D5DCC-6624-4EF3-ACCA-C8909E8377BD}" srcOrd="3" destOrd="0" parTransId="{069D947E-0484-462D-8C5E-07D7B4852A73}" sibTransId="{7DF03A30-1D49-49D3-A230-5F2D22DFB4EE}"/>
    <dgm:cxn modelId="{0B176CC2-5A39-435D-B9B6-6A3383A8C2A3}" type="presOf" srcId="{8E9B915E-EF66-4634-B02D-29D804E7E466}" destId="{80571D28-7314-4643-A81C-4ACCA1BF66C3}" srcOrd="0" destOrd="0" presId="urn:microsoft.com/office/officeart/2005/8/layout/radial6"/>
    <dgm:cxn modelId="{0CF59FC6-56CE-4B2E-818C-5EF95C7B3963}" type="presOf" srcId="{1F86865C-6C72-45EB-81AC-10A679067CFF}" destId="{0CEEAC19-A963-49B4-8BAE-C3AF9465BBED}" srcOrd="0" destOrd="0" presId="urn:microsoft.com/office/officeart/2005/8/layout/radial6"/>
    <dgm:cxn modelId="{774F63D1-1643-4EC6-A960-7480D3004DEA}" type="presOf" srcId="{4172FAAA-6726-4EAB-B6DD-FB5172E0FB22}" destId="{F3376E65-1552-4DAA-9787-CDBDAE0CEE85}" srcOrd="0" destOrd="0" presId="urn:microsoft.com/office/officeart/2005/8/layout/radial6"/>
    <dgm:cxn modelId="{A095FAEA-5136-4A3F-82B8-36CCAAD7642A}" type="presOf" srcId="{7DF03A30-1D49-49D3-A230-5F2D22DFB4EE}" destId="{30CC2A9D-B3FD-4375-8F47-29E05C37190E}" srcOrd="0" destOrd="0" presId="urn:microsoft.com/office/officeart/2005/8/layout/radial6"/>
    <dgm:cxn modelId="{BD9F9025-2FFF-4625-82D0-C0D6D236D48A}" type="presParOf" srcId="{F3376E65-1552-4DAA-9787-CDBDAE0CEE85}" destId="{2F5D88A5-36A2-46A5-9357-EE1DB35E8354}" srcOrd="0" destOrd="0" presId="urn:microsoft.com/office/officeart/2005/8/layout/radial6"/>
    <dgm:cxn modelId="{196E07DB-77BB-4C33-82FA-6D117FF3CC2C}" type="presParOf" srcId="{F3376E65-1552-4DAA-9787-CDBDAE0CEE85}" destId="{A0943B52-25CD-4490-9493-9DC8BD9B6EC4}" srcOrd="1" destOrd="0" presId="urn:microsoft.com/office/officeart/2005/8/layout/radial6"/>
    <dgm:cxn modelId="{35325998-13DA-488B-9908-B62EBC0C6FC8}" type="presParOf" srcId="{F3376E65-1552-4DAA-9787-CDBDAE0CEE85}" destId="{7DB3FFAB-9F91-4347-9CB9-AFEB69B33861}" srcOrd="2" destOrd="0" presId="urn:microsoft.com/office/officeart/2005/8/layout/radial6"/>
    <dgm:cxn modelId="{E88DB50D-740B-4246-890F-785B043EBAFD}" type="presParOf" srcId="{F3376E65-1552-4DAA-9787-CDBDAE0CEE85}" destId="{83D43FEF-062D-4B87-96C6-48048DCED9E2}" srcOrd="3" destOrd="0" presId="urn:microsoft.com/office/officeart/2005/8/layout/radial6"/>
    <dgm:cxn modelId="{98C8B1D5-D70F-4CEF-8F03-FCC05EB5DE06}" type="presParOf" srcId="{F3376E65-1552-4DAA-9787-CDBDAE0CEE85}" destId="{BB361855-1887-488A-BBF5-B2FED3D9A638}" srcOrd="4" destOrd="0" presId="urn:microsoft.com/office/officeart/2005/8/layout/radial6"/>
    <dgm:cxn modelId="{763AF1DB-B26E-4913-A44A-503BE5D7D6EB}" type="presParOf" srcId="{F3376E65-1552-4DAA-9787-CDBDAE0CEE85}" destId="{FB8E51E1-3F36-42B8-A738-1F133A1C2412}" srcOrd="5" destOrd="0" presId="urn:microsoft.com/office/officeart/2005/8/layout/radial6"/>
    <dgm:cxn modelId="{9AA9500E-3DC0-4B79-8E66-26023F2C32A7}" type="presParOf" srcId="{F3376E65-1552-4DAA-9787-CDBDAE0CEE85}" destId="{125D0C4A-B148-48D4-893B-B5376C5F0EFC}" srcOrd="6" destOrd="0" presId="urn:microsoft.com/office/officeart/2005/8/layout/radial6"/>
    <dgm:cxn modelId="{9ADC2D90-F6C4-4025-B76D-1A728EE81088}" type="presParOf" srcId="{F3376E65-1552-4DAA-9787-CDBDAE0CEE85}" destId="{0CEEAC19-A963-49B4-8BAE-C3AF9465BBED}" srcOrd="7" destOrd="0" presId="urn:microsoft.com/office/officeart/2005/8/layout/radial6"/>
    <dgm:cxn modelId="{FC1ED225-B211-4277-B965-4B5FA2A6498B}" type="presParOf" srcId="{F3376E65-1552-4DAA-9787-CDBDAE0CEE85}" destId="{408A9C46-8F6A-4092-9601-16BDDDE804CB}" srcOrd="8" destOrd="0" presId="urn:microsoft.com/office/officeart/2005/8/layout/radial6"/>
    <dgm:cxn modelId="{49DDE7FF-A27D-431D-A200-E02033554101}" type="presParOf" srcId="{F3376E65-1552-4DAA-9787-CDBDAE0CEE85}" destId="{80571D28-7314-4643-A81C-4ACCA1BF66C3}" srcOrd="9" destOrd="0" presId="urn:microsoft.com/office/officeart/2005/8/layout/radial6"/>
    <dgm:cxn modelId="{84A17633-9CB7-48CA-903E-0209AACDAFD7}" type="presParOf" srcId="{F3376E65-1552-4DAA-9787-CDBDAE0CEE85}" destId="{8EC3D0EC-D5DF-4B7E-9A97-F5B9704B1C5F}" srcOrd="10" destOrd="0" presId="urn:microsoft.com/office/officeart/2005/8/layout/radial6"/>
    <dgm:cxn modelId="{29BE3171-54AB-4544-889D-F35020D2696B}" type="presParOf" srcId="{F3376E65-1552-4DAA-9787-CDBDAE0CEE85}" destId="{6F99D939-F7A2-4CDD-95B5-1C8D6273F023}" srcOrd="11" destOrd="0" presId="urn:microsoft.com/office/officeart/2005/8/layout/radial6"/>
    <dgm:cxn modelId="{8543E370-BD18-4065-BDA9-5556839DF52E}" type="presParOf" srcId="{F3376E65-1552-4DAA-9787-CDBDAE0CEE85}" destId="{30CC2A9D-B3FD-4375-8F47-29E05C37190E}"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39B376-5D52-44F1-902A-CCC592E376E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34B519D6-0B9E-476E-BE8F-AF6E4B42E4B1}">
      <dgm:prSet phldrT="[Text]"/>
      <dgm:spPr/>
      <dgm:t>
        <a:bodyPr/>
        <a:lstStyle/>
        <a:p>
          <a:r>
            <a:rPr lang="en-US" dirty="0"/>
            <a:t>Value creation </a:t>
          </a:r>
          <a:endParaRPr lang="en-GB" dirty="0"/>
        </a:p>
      </dgm:t>
    </dgm:pt>
    <dgm:pt modelId="{742928E8-AB6A-4693-9247-E768A15506FD}" type="parTrans" cxnId="{2DAB8A19-344C-4A64-A96C-7E8846738C69}">
      <dgm:prSet/>
      <dgm:spPr/>
      <dgm:t>
        <a:bodyPr/>
        <a:lstStyle/>
        <a:p>
          <a:endParaRPr lang="en-GB"/>
        </a:p>
      </dgm:t>
    </dgm:pt>
    <dgm:pt modelId="{B5B28F8F-0942-43DD-8235-5E22BBACB8A5}" type="sibTrans" cxnId="{2DAB8A19-344C-4A64-A96C-7E8846738C69}">
      <dgm:prSet/>
      <dgm:spPr/>
      <dgm:t>
        <a:bodyPr/>
        <a:lstStyle/>
        <a:p>
          <a:endParaRPr lang="en-GB"/>
        </a:p>
      </dgm:t>
    </dgm:pt>
    <dgm:pt modelId="{77D38F76-4209-4462-9BAF-208E12A92E53}">
      <dgm:prSet phldrT="[Text]"/>
      <dgm:spPr/>
      <dgm:t>
        <a:bodyPr/>
        <a:lstStyle/>
        <a:p>
          <a:r>
            <a:rPr lang="en-US" dirty="0"/>
            <a:t>Sales</a:t>
          </a:r>
          <a:endParaRPr lang="en-GB" dirty="0"/>
        </a:p>
      </dgm:t>
    </dgm:pt>
    <dgm:pt modelId="{EE8AA519-8FDE-41EB-A8DB-8DE0A410D2B7}" type="parTrans" cxnId="{FFA9FDCA-88A7-4A95-BF06-A6DCEE9888BF}">
      <dgm:prSet/>
      <dgm:spPr/>
      <dgm:t>
        <a:bodyPr/>
        <a:lstStyle/>
        <a:p>
          <a:endParaRPr lang="en-GB"/>
        </a:p>
      </dgm:t>
    </dgm:pt>
    <dgm:pt modelId="{31184F06-15DA-4885-8E4D-FC84209F1D6C}" type="sibTrans" cxnId="{FFA9FDCA-88A7-4A95-BF06-A6DCEE9888BF}">
      <dgm:prSet/>
      <dgm:spPr/>
      <dgm:t>
        <a:bodyPr/>
        <a:lstStyle/>
        <a:p>
          <a:endParaRPr lang="en-GB"/>
        </a:p>
      </dgm:t>
    </dgm:pt>
    <dgm:pt modelId="{4B964D0E-C9A2-4FFE-A8E2-E8AA94C76F73}">
      <dgm:prSet phldrT="[Text]"/>
      <dgm:spPr/>
      <dgm:t>
        <a:bodyPr/>
        <a:lstStyle/>
        <a:p>
          <a:r>
            <a:rPr lang="en-US" dirty="0"/>
            <a:t>Marketing</a:t>
          </a:r>
          <a:endParaRPr lang="en-GB" dirty="0"/>
        </a:p>
      </dgm:t>
    </dgm:pt>
    <dgm:pt modelId="{459FCAFB-7E98-4A72-9DEE-1A770B470389}" type="parTrans" cxnId="{6B6DB1E5-26B8-4604-A205-5A8197CAE332}">
      <dgm:prSet/>
      <dgm:spPr/>
      <dgm:t>
        <a:bodyPr/>
        <a:lstStyle/>
        <a:p>
          <a:endParaRPr lang="en-GB"/>
        </a:p>
      </dgm:t>
    </dgm:pt>
    <dgm:pt modelId="{357F2EB6-B89C-47F0-BB31-908743577303}" type="sibTrans" cxnId="{6B6DB1E5-26B8-4604-A205-5A8197CAE332}">
      <dgm:prSet/>
      <dgm:spPr/>
      <dgm:t>
        <a:bodyPr/>
        <a:lstStyle/>
        <a:p>
          <a:endParaRPr lang="en-GB"/>
        </a:p>
      </dgm:t>
    </dgm:pt>
    <dgm:pt modelId="{A5538C72-C118-4F35-A63F-6C985861C596}">
      <dgm:prSet phldrT="[Text]"/>
      <dgm:spPr/>
      <dgm:t>
        <a:bodyPr/>
        <a:lstStyle/>
        <a:p>
          <a:r>
            <a:rPr lang="en-US" dirty="0"/>
            <a:t>Value delivery</a:t>
          </a:r>
          <a:endParaRPr lang="en-GB" dirty="0"/>
        </a:p>
      </dgm:t>
    </dgm:pt>
    <dgm:pt modelId="{7F390C66-4A82-4174-8C29-7456354AEB53}" type="parTrans" cxnId="{F5053FA3-E49D-4FB2-B7B7-E375EA3EABBA}">
      <dgm:prSet/>
      <dgm:spPr/>
      <dgm:t>
        <a:bodyPr/>
        <a:lstStyle/>
        <a:p>
          <a:endParaRPr lang="en-GB"/>
        </a:p>
      </dgm:t>
    </dgm:pt>
    <dgm:pt modelId="{78C6129C-D42A-43F5-B18C-13546C0C7584}" type="sibTrans" cxnId="{F5053FA3-E49D-4FB2-B7B7-E375EA3EABBA}">
      <dgm:prSet/>
      <dgm:spPr/>
      <dgm:t>
        <a:bodyPr/>
        <a:lstStyle/>
        <a:p>
          <a:endParaRPr lang="en-GB"/>
        </a:p>
      </dgm:t>
    </dgm:pt>
    <dgm:pt modelId="{0584CBA2-E510-4F3F-B6B4-460E608B0D20}">
      <dgm:prSet phldrT="[Text]"/>
      <dgm:spPr/>
      <dgm:t>
        <a:bodyPr/>
        <a:lstStyle/>
        <a:p>
          <a:r>
            <a:rPr lang="en-US" dirty="0"/>
            <a:t>Finance</a:t>
          </a:r>
          <a:endParaRPr lang="en-GB" dirty="0"/>
        </a:p>
      </dgm:t>
    </dgm:pt>
    <dgm:pt modelId="{2C11F627-8EF8-4180-9415-B6B5235AA185}" type="parTrans" cxnId="{67061540-2281-4499-A9D4-8C6F7318DD3B}">
      <dgm:prSet/>
      <dgm:spPr/>
      <dgm:t>
        <a:bodyPr/>
        <a:lstStyle/>
        <a:p>
          <a:endParaRPr lang="en-GB"/>
        </a:p>
      </dgm:t>
    </dgm:pt>
    <dgm:pt modelId="{70546A43-3111-4D33-B342-5A731BBADA05}" type="sibTrans" cxnId="{67061540-2281-4499-A9D4-8C6F7318DD3B}">
      <dgm:prSet/>
      <dgm:spPr/>
      <dgm:t>
        <a:bodyPr/>
        <a:lstStyle/>
        <a:p>
          <a:endParaRPr lang="en-GB"/>
        </a:p>
      </dgm:t>
    </dgm:pt>
    <dgm:pt modelId="{A5ABF3E5-D91F-4A38-A957-72311BB91D27}" type="pres">
      <dgm:prSet presAssocID="{C239B376-5D52-44F1-902A-CCC592E376E5}" presName="Name0" presStyleCnt="0">
        <dgm:presLayoutVars>
          <dgm:dir/>
          <dgm:resizeHandles val="exact"/>
        </dgm:presLayoutVars>
      </dgm:prSet>
      <dgm:spPr/>
    </dgm:pt>
    <dgm:pt modelId="{97D4F17F-79F9-4E76-8B8B-AF17F8BC863A}" type="pres">
      <dgm:prSet presAssocID="{C239B376-5D52-44F1-902A-CCC592E376E5}" presName="cycle" presStyleCnt="0"/>
      <dgm:spPr/>
    </dgm:pt>
    <dgm:pt modelId="{A405C985-2445-4E55-8718-6C5B529EEAE9}" type="pres">
      <dgm:prSet presAssocID="{34B519D6-0B9E-476E-BE8F-AF6E4B42E4B1}" presName="nodeFirstNode" presStyleLbl="node1" presStyleIdx="0" presStyleCnt="5">
        <dgm:presLayoutVars>
          <dgm:bulletEnabled val="1"/>
        </dgm:presLayoutVars>
      </dgm:prSet>
      <dgm:spPr/>
    </dgm:pt>
    <dgm:pt modelId="{83EF8359-2BB3-4577-8373-2C44631311DD}" type="pres">
      <dgm:prSet presAssocID="{B5B28F8F-0942-43DD-8235-5E22BBACB8A5}" presName="sibTransFirstNode" presStyleLbl="bgShp" presStyleIdx="0" presStyleCnt="1"/>
      <dgm:spPr/>
    </dgm:pt>
    <dgm:pt modelId="{A800DA2E-2D71-452C-B04A-B96D8173F6ED}" type="pres">
      <dgm:prSet presAssocID="{4B964D0E-C9A2-4FFE-A8E2-E8AA94C76F73}" presName="nodeFollowingNodes" presStyleLbl="node1" presStyleIdx="1" presStyleCnt="5">
        <dgm:presLayoutVars>
          <dgm:bulletEnabled val="1"/>
        </dgm:presLayoutVars>
      </dgm:prSet>
      <dgm:spPr/>
    </dgm:pt>
    <dgm:pt modelId="{CD934A70-B170-4AE9-B073-C4F80175E4BA}" type="pres">
      <dgm:prSet presAssocID="{77D38F76-4209-4462-9BAF-208E12A92E53}" presName="nodeFollowingNodes" presStyleLbl="node1" presStyleIdx="2" presStyleCnt="5">
        <dgm:presLayoutVars>
          <dgm:bulletEnabled val="1"/>
        </dgm:presLayoutVars>
      </dgm:prSet>
      <dgm:spPr/>
    </dgm:pt>
    <dgm:pt modelId="{886BE0D3-C2B0-4596-B9C4-ADA3ECD2D7EE}" type="pres">
      <dgm:prSet presAssocID="{A5538C72-C118-4F35-A63F-6C985861C596}" presName="nodeFollowingNodes" presStyleLbl="node1" presStyleIdx="3" presStyleCnt="5">
        <dgm:presLayoutVars>
          <dgm:bulletEnabled val="1"/>
        </dgm:presLayoutVars>
      </dgm:prSet>
      <dgm:spPr/>
    </dgm:pt>
    <dgm:pt modelId="{19A36CE4-89AC-4072-886B-50628E4C4BFF}" type="pres">
      <dgm:prSet presAssocID="{0584CBA2-E510-4F3F-B6B4-460E608B0D20}" presName="nodeFollowingNodes" presStyleLbl="node1" presStyleIdx="4" presStyleCnt="5">
        <dgm:presLayoutVars>
          <dgm:bulletEnabled val="1"/>
        </dgm:presLayoutVars>
      </dgm:prSet>
      <dgm:spPr/>
    </dgm:pt>
  </dgm:ptLst>
  <dgm:cxnLst>
    <dgm:cxn modelId="{42752514-27C5-4BA2-AE31-F7CBCC5A4332}" type="presOf" srcId="{4B964D0E-C9A2-4FFE-A8E2-E8AA94C76F73}" destId="{A800DA2E-2D71-452C-B04A-B96D8173F6ED}" srcOrd="0" destOrd="0" presId="urn:microsoft.com/office/officeart/2005/8/layout/cycle3"/>
    <dgm:cxn modelId="{2DAB8A19-344C-4A64-A96C-7E8846738C69}" srcId="{C239B376-5D52-44F1-902A-CCC592E376E5}" destId="{34B519D6-0B9E-476E-BE8F-AF6E4B42E4B1}" srcOrd="0" destOrd="0" parTransId="{742928E8-AB6A-4693-9247-E768A15506FD}" sibTransId="{B5B28F8F-0942-43DD-8235-5E22BBACB8A5}"/>
    <dgm:cxn modelId="{67061540-2281-4499-A9D4-8C6F7318DD3B}" srcId="{C239B376-5D52-44F1-902A-CCC592E376E5}" destId="{0584CBA2-E510-4F3F-B6B4-460E608B0D20}" srcOrd="4" destOrd="0" parTransId="{2C11F627-8EF8-4180-9415-B6B5235AA185}" sibTransId="{70546A43-3111-4D33-B342-5A731BBADA05}"/>
    <dgm:cxn modelId="{9305E761-F1F5-4A4A-81B7-439BA9B5499E}" type="presOf" srcId="{77D38F76-4209-4462-9BAF-208E12A92E53}" destId="{CD934A70-B170-4AE9-B073-C4F80175E4BA}" srcOrd="0" destOrd="0" presId="urn:microsoft.com/office/officeart/2005/8/layout/cycle3"/>
    <dgm:cxn modelId="{9C5A8350-7186-480F-BA03-95463BC7B530}" type="presOf" srcId="{B5B28F8F-0942-43DD-8235-5E22BBACB8A5}" destId="{83EF8359-2BB3-4577-8373-2C44631311DD}" srcOrd="0" destOrd="0" presId="urn:microsoft.com/office/officeart/2005/8/layout/cycle3"/>
    <dgm:cxn modelId="{251F1A8B-1D92-4D99-80CE-FBECBBA41B28}" type="presOf" srcId="{A5538C72-C118-4F35-A63F-6C985861C596}" destId="{886BE0D3-C2B0-4596-B9C4-ADA3ECD2D7EE}" srcOrd="0" destOrd="0" presId="urn:microsoft.com/office/officeart/2005/8/layout/cycle3"/>
    <dgm:cxn modelId="{CDA13698-A5E1-4F97-8C81-733C2FD27C3C}" type="presOf" srcId="{34B519D6-0B9E-476E-BE8F-AF6E4B42E4B1}" destId="{A405C985-2445-4E55-8718-6C5B529EEAE9}" srcOrd="0" destOrd="0" presId="urn:microsoft.com/office/officeart/2005/8/layout/cycle3"/>
    <dgm:cxn modelId="{F5053FA3-E49D-4FB2-B7B7-E375EA3EABBA}" srcId="{C239B376-5D52-44F1-902A-CCC592E376E5}" destId="{A5538C72-C118-4F35-A63F-6C985861C596}" srcOrd="3" destOrd="0" parTransId="{7F390C66-4A82-4174-8C29-7456354AEB53}" sibTransId="{78C6129C-D42A-43F5-B18C-13546C0C7584}"/>
    <dgm:cxn modelId="{FFA9FDCA-88A7-4A95-BF06-A6DCEE9888BF}" srcId="{C239B376-5D52-44F1-902A-CCC592E376E5}" destId="{77D38F76-4209-4462-9BAF-208E12A92E53}" srcOrd="2" destOrd="0" parTransId="{EE8AA519-8FDE-41EB-A8DB-8DE0A410D2B7}" sibTransId="{31184F06-15DA-4885-8E4D-FC84209F1D6C}"/>
    <dgm:cxn modelId="{5BB1B7E2-7DF8-458C-8E47-169FA10F76AD}" type="presOf" srcId="{0584CBA2-E510-4F3F-B6B4-460E608B0D20}" destId="{19A36CE4-89AC-4072-886B-50628E4C4BFF}" srcOrd="0" destOrd="0" presId="urn:microsoft.com/office/officeart/2005/8/layout/cycle3"/>
    <dgm:cxn modelId="{6B6DB1E5-26B8-4604-A205-5A8197CAE332}" srcId="{C239B376-5D52-44F1-902A-CCC592E376E5}" destId="{4B964D0E-C9A2-4FFE-A8E2-E8AA94C76F73}" srcOrd="1" destOrd="0" parTransId="{459FCAFB-7E98-4A72-9DEE-1A770B470389}" sibTransId="{357F2EB6-B89C-47F0-BB31-908743577303}"/>
    <dgm:cxn modelId="{37D217E6-F562-443A-B15A-5F31B50E2107}" type="presOf" srcId="{C239B376-5D52-44F1-902A-CCC592E376E5}" destId="{A5ABF3E5-D91F-4A38-A957-72311BB91D27}" srcOrd="0" destOrd="0" presId="urn:microsoft.com/office/officeart/2005/8/layout/cycle3"/>
    <dgm:cxn modelId="{9CD9D7B2-D329-43C3-95D6-2A29F43E1FE9}" type="presParOf" srcId="{A5ABF3E5-D91F-4A38-A957-72311BB91D27}" destId="{97D4F17F-79F9-4E76-8B8B-AF17F8BC863A}" srcOrd="0" destOrd="0" presId="urn:microsoft.com/office/officeart/2005/8/layout/cycle3"/>
    <dgm:cxn modelId="{88FC19D6-7F82-406D-8153-38F483D2CAA9}" type="presParOf" srcId="{97D4F17F-79F9-4E76-8B8B-AF17F8BC863A}" destId="{A405C985-2445-4E55-8718-6C5B529EEAE9}" srcOrd="0" destOrd="0" presId="urn:microsoft.com/office/officeart/2005/8/layout/cycle3"/>
    <dgm:cxn modelId="{28134331-A91C-47FC-9849-29F2D9E42DFB}" type="presParOf" srcId="{97D4F17F-79F9-4E76-8B8B-AF17F8BC863A}" destId="{83EF8359-2BB3-4577-8373-2C44631311DD}" srcOrd="1" destOrd="0" presId="urn:microsoft.com/office/officeart/2005/8/layout/cycle3"/>
    <dgm:cxn modelId="{82BA8011-FFED-420D-82B3-2732C2B69E6A}" type="presParOf" srcId="{97D4F17F-79F9-4E76-8B8B-AF17F8BC863A}" destId="{A800DA2E-2D71-452C-B04A-B96D8173F6ED}" srcOrd="2" destOrd="0" presId="urn:microsoft.com/office/officeart/2005/8/layout/cycle3"/>
    <dgm:cxn modelId="{E9946AA1-3B11-4E65-90C8-0AC84DED0C95}" type="presParOf" srcId="{97D4F17F-79F9-4E76-8B8B-AF17F8BC863A}" destId="{CD934A70-B170-4AE9-B073-C4F80175E4BA}" srcOrd="3" destOrd="0" presId="urn:microsoft.com/office/officeart/2005/8/layout/cycle3"/>
    <dgm:cxn modelId="{8B2A2AC5-1F8D-4C35-AE97-D6EB90A8C64E}" type="presParOf" srcId="{97D4F17F-79F9-4E76-8B8B-AF17F8BC863A}" destId="{886BE0D3-C2B0-4596-B9C4-ADA3ECD2D7EE}" srcOrd="4" destOrd="0" presId="urn:microsoft.com/office/officeart/2005/8/layout/cycle3"/>
    <dgm:cxn modelId="{EAEA3BC0-6AF6-4092-8E71-5D0C7CF4A19E}" type="presParOf" srcId="{97D4F17F-79F9-4E76-8B8B-AF17F8BC863A}" destId="{19A36CE4-89AC-4072-886B-50628E4C4BFF}"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5B0E76-9F18-4A20-91A0-7532D198DF3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34DA9C95-6F9F-4FCB-8CBF-25FA1608E835}">
      <dgm:prSet phldrT="[Text]"/>
      <dgm:spPr/>
      <dgm:t>
        <a:bodyPr/>
        <a:lstStyle/>
        <a:p>
          <a:r>
            <a:rPr lang="en-US" dirty="0"/>
            <a:t>Platform technology</a:t>
          </a:r>
          <a:endParaRPr lang="en-GB" dirty="0"/>
        </a:p>
      </dgm:t>
    </dgm:pt>
    <dgm:pt modelId="{CC08DD24-6C22-4048-9755-AB0855076834}" type="parTrans" cxnId="{9D0243F8-4ABD-46C5-BFA9-B4A8E1E5BA31}">
      <dgm:prSet/>
      <dgm:spPr/>
      <dgm:t>
        <a:bodyPr/>
        <a:lstStyle/>
        <a:p>
          <a:endParaRPr lang="en-GB"/>
        </a:p>
      </dgm:t>
    </dgm:pt>
    <dgm:pt modelId="{0B4D5AA3-C856-45B1-B48B-94989FB484CE}" type="sibTrans" cxnId="{9D0243F8-4ABD-46C5-BFA9-B4A8E1E5BA31}">
      <dgm:prSet/>
      <dgm:spPr/>
      <dgm:t>
        <a:bodyPr/>
        <a:lstStyle/>
        <a:p>
          <a:endParaRPr lang="en-GB"/>
        </a:p>
      </dgm:t>
    </dgm:pt>
    <dgm:pt modelId="{A3F1D03A-2FD1-4C1E-B7FE-991C4F651788}">
      <dgm:prSet phldrT="[Text]"/>
      <dgm:spPr/>
      <dgm:t>
        <a:bodyPr/>
        <a:lstStyle/>
        <a:p>
          <a:r>
            <a:rPr lang="en-US" dirty="0"/>
            <a:t>Products</a:t>
          </a:r>
          <a:endParaRPr lang="en-GB" dirty="0"/>
        </a:p>
      </dgm:t>
    </dgm:pt>
    <dgm:pt modelId="{5C2C657A-F1DB-4CAE-BD33-AF98CEC99A75}" type="parTrans" cxnId="{8126136D-D118-4675-9A3D-FA59EE5A60DE}">
      <dgm:prSet/>
      <dgm:spPr/>
      <dgm:t>
        <a:bodyPr/>
        <a:lstStyle/>
        <a:p>
          <a:endParaRPr lang="en-GB"/>
        </a:p>
      </dgm:t>
    </dgm:pt>
    <dgm:pt modelId="{0F7B11A0-6C4B-4071-B1A8-2BA0514D2E8C}" type="sibTrans" cxnId="{8126136D-D118-4675-9A3D-FA59EE5A60DE}">
      <dgm:prSet/>
      <dgm:spPr/>
      <dgm:t>
        <a:bodyPr/>
        <a:lstStyle/>
        <a:p>
          <a:endParaRPr lang="en-GB"/>
        </a:p>
      </dgm:t>
    </dgm:pt>
    <dgm:pt modelId="{BE50B9B2-1A81-4D3B-AF6B-57CEE29F501E}">
      <dgm:prSet phldrT="[Text]"/>
      <dgm:spPr/>
      <dgm:t>
        <a:bodyPr/>
        <a:lstStyle/>
        <a:p>
          <a:r>
            <a:rPr lang="en-US" dirty="0"/>
            <a:t>One to many</a:t>
          </a:r>
          <a:endParaRPr lang="en-GB" dirty="0"/>
        </a:p>
      </dgm:t>
    </dgm:pt>
    <dgm:pt modelId="{5A203D9A-18D4-43F5-8A82-19A7D61CAB70}" type="parTrans" cxnId="{2ED511A1-0D98-4C84-81DF-260B14B9D044}">
      <dgm:prSet/>
      <dgm:spPr/>
      <dgm:t>
        <a:bodyPr/>
        <a:lstStyle/>
        <a:p>
          <a:endParaRPr lang="en-GB"/>
        </a:p>
      </dgm:t>
    </dgm:pt>
    <dgm:pt modelId="{6512CD3E-5FE5-4EBB-88E3-C0533F2D887E}" type="sibTrans" cxnId="{2ED511A1-0D98-4C84-81DF-260B14B9D044}">
      <dgm:prSet/>
      <dgm:spPr/>
      <dgm:t>
        <a:bodyPr/>
        <a:lstStyle/>
        <a:p>
          <a:endParaRPr lang="en-GB"/>
        </a:p>
      </dgm:t>
    </dgm:pt>
    <dgm:pt modelId="{41F57D44-3513-43C8-A090-04360D82898E}">
      <dgm:prSet phldrT="[Text]"/>
      <dgm:spPr/>
      <dgm:t>
        <a:bodyPr/>
        <a:lstStyle/>
        <a:p>
          <a:r>
            <a:rPr lang="en-US" dirty="0"/>
            <a:t>Many to one</a:t>
          </a:r>
          <a:endParaRPr lang="en-GB" dirty="0"/>
        </a:p>
      </dgm:t>
    </dgm:pt>
    <dgm:pt modelId="{910ED204-D937-4476-98E5-873A464BA54F}" type="parTrans" cxnId="{29A9B576-D1B0-495C-96B2-79AFBDAA789B}">
      <dgm:prSet/>
      <dgm:spPr/>
      <dgm:t>
        <a:bodyPr/>
        <a:lstStyle/>
        <a:p>
          <a:endParaRPr lang="en-GB"/>
        </a:p>
      </dgm:t>
    </dgm:pt>
    <dgm:pt modelId="{1EBA08A2-1442-4107-ACE1-67A089E45C51}" type="sibTrans" cxnId="{29A9B576-D1B0-495C-96B2-79AFBDAA789B}">
      <dgm:prSet/>
      <dgm:spPr/>
      <dgm:t>
        <a:bodyPr/>
        <a:lstStyle/>
        <a:p>
          <a:endParaRPr lang="en-GB"/>
        </a:p>
      </dgm:t>
    </dgm:pt>
    <dgm:pt modelId="{4B305805-9512-4D11-BAD7-8BF3A6039005}">
      <dgm:prSet phldrT="[Text]"/>
      <dgm:spPr/>
      <dgm:t>
        <a:bodyPr/>
        <a:lstStyle/>
        <a:p>
          <a:r>
            <a:rPr lang="en-US" dirty="0"/>
            <a:t>Technology innovation</a:t>
          </a:r>
          <a:endParaRPr lang="en-GB" dirty="0"/>
        </a:p>
      </dgm:t>
    </dgm:pt>
    <dgm:pt modelId="{16924A08-8877-4D15-9A77-4C3EE0C3DF11}" type="sibTrans" cxnId="{332ADE6B-7382-4196-A08C-5971039E62DE}">
      <dgm:prSet/>
      <dgm:spPr/>
      <dgm:t>
        <a:bodyPr/>
        <a:lstStyle/>
        <a:p>
          <a:endParaRPr lang="en-GB"/>
        </a:p>
      </dgm:t>
    </dgm:pt>
    <dgm:pt modelId="{60E3E551-3AA6-4A32-AEFC-8660B01AB3AC}" type="parTrans" cxnId="{332ADE6B-7382-4196-A08C-5971039E62DE}">
      <dgm:prSet/>
      <dgm:spPr/>
      <dgm:t>
        <a:bodyPr/>
        <a:lstStyle/>
        <a:p>
          <a:endParaRPr lang="en-GB"/>
        </a:p>
      </dgm:t>
    </dgm:pt>
    <dgm:pt modelId="{518D012F-21EB-4880-BBD5-76C49D740020}" type="pres">
      <dgm:prSet presAssocID="{195B0E76-9F18-4A20-91A0-7532D198DF37}" presName="hierChild1" presStyleCnt="0">
        <dgm:presLayoutVars>
          <dgm:orgChart val="1"/>
          <dgm:chPref val="1"/>
          <dgm:dir/>
          <dgm:animOne val="branch"/>
          <dgm:animLvl val="lvl"/>
          <dgm:resizeHandles/>
        </dgm:presLayoutVars>
      </dgm:prSet>
      <dgm:spPr/>
    </dgm:pt>
    <dgm:pt modelId="{1599EC1B-722B-4BB9-B830-0A83A488EC19}" type="pres">
      <dgm:prSet presAssocID="{4B305805-9512-4D11-BAD7-8BF3A6039005}" presName="hierRoot1" presStyleCnt="0">
        <dgm:presLayoutVars>
          <dgm:hierBranch val="init"/>
        </dgm:presLayoutVars>
      </dgm:prSet>
      <dgm:spPr/>
    </dgm:pt>
    <dgm:pt modelId="{DBC25F47-8582-4659-B43F-D0FB2369FA0A}" type="pres">
      <dgm:prSet presAssocID="{4B305805-9512-4D11-BAD7-8BF3A6039005}" presName="rootComposite1" presStyleCnt="0"/>
      <dgm:spPr/>
    </dgm:pt>
    <dgm:pt modelId="{2C80FBCB-87B3-4CA4-B5FA-28866303247B}" type="pres">
      <dgm:prSet presAssocID="{4B305805-9512-4D11-BAD7-8BF3A6039005}" presName="rootText1" presStyleLbl="node0" presStyleIdx="0" presStyleCnt="1">
        <dgm:presLayoutVars>
          <dgm:chPref val="3"/>
        </dgm:presLayoutVars>
      </dgm:prSet>
      <dgm:spPr/>
    </dgm:pt>
    <dgm:pt modelId="{436BDDB9-9332-4A93-9DD9-DDF0C07983DD}" type="pres">
      <dgm:prSet presAssocID="{4B305805-9512-4D11-BAD7-8BF3A6039005}" presName="rootConnector1" presStyleLbl="node1" presStyleIdx="0" presStyleCnt="0"/>
      <dgm:spPr/>
    </dgm:pt>
    <dgm:pt modelId="{A5751D50-7079-467B-ABE6-EF1F7EFE7127}" type="pres">
      <dgm:prSet presAssocID="{4B305805-9512-4D11-BAD7-8BF3A6039005}" presName="hierChild2" presStyleCnt="0"/>
      <dgm:spPr/>
    </dgm:pt>
    <dgm:pt modelId="{E7D1BE4A-3270-453D-8A04-D3DD8C330F1C}" type="pres">
      <dgm:prSet presAssocID="{CC08DD24-6C22-4048-9755-AB0855076834}" presName="Name37" presStyleLbl="parChTrans1D2" presStyleIdx="0" presStyleCnt="2"/>
      <dgm:spPr/>
    </dgm:pt>
    <dgm:pt modelId="{CC786D38-54E6-43B4-BD46-259A147592B5}" type="pres">
      <dgm:prSet presAssocID="{34DA9C95-6F9F-4FCB-8CBF-25FA1608E835}" presName="hierRoot2" presStyleCnt="0">
        <dgm:presLayoutVars>
          <dgm:hierBranch val="init"/>
        </dgm:presLayoutVars>
      </dgm:prSet>
      <dgm:spPr/>
    </dgm:pt>
    <dgm:pt modelId="{CBF777F4-BFDA-4E91-AA01-FB01E3C29D87}" type="pres">
      <dgm:prSet presAssocID="{34DA9C95-6F9F-4FCB-8CBF-25FA1608E835}" presName="rootComposite" presStyleCnt="0"/>
      <dgm:spPr/>
    </dgm:pt>
    <dgm:pt modelId="{8083F3F5-5EDC-45AA-875D-A65E7D2FA802}" type="pres">
      <dgm:prSet presAssocID="{34DA9C95-6F9F-4FCB-8CBF-25FA1608E835}" presName="rootText" presStyleLbl="node2" presStyleIdx="0" presStyleCnt="2">
        <dgm:presLayoutVars>
          <dgm:chPref val="3"/>
        </dgm:presLayoutVars>
      </dgm:prSet>
      <dgm:spPr/>
    </dgm:pt>
    <dgm:pt modelId="{7B8D94B1-8A18-48C6-8AF6-34D992A7C68C}" type="pres">
      <dgm:prSet presAssocID="{34DA9C95-6F9F-4FCB-8CBF-25FA1608E835}" presName="rootConnector" presStyleLbl="node2" presStyleIdx="0" presStyleCnt="2"/>
      <dgm:spPr/>
    </dgm:pt>
    <dgm:pt modelId="{136AD731-C455-4E73-A006-61AD626C5F02}" type="pres">
      <dgm:prSet presAssocID="{34DA9C95-6F9F-4FCB-8CBF-25FA1608E835}" presName="hierChild4" presStyleCnt="0"/>
      <dgm:spPr/>
    </dgm:pt>
    <dgm:pt modelId="{9D3828EC-F3A8-43B4-A7AE-7B4DD1E5FD51}" type="pres">
      <dgm:prSet presAssocID="{5A203D9A-18D4-43F5-8A82-19A7D61CAB70}" presName="Name37" presStyleLbl="parChTrans1D3" presStyleIdx="0" presStyleCnt="2"/>
      <dgm:spPr/>
    </dgm:pt>
    <dgm:pt modelId="{46B77594-2B81-4B09-AC60-CCEDEBC94832}" type="pres">
      <dgm:prSet presAssocID="{BE50B9B2-1A81-4D3B-AF6B-57CEE29F501E}" presName="hierRoot2" presStyleCnt="0">
        <dgm:presLayoutVars>
          <dgm:hierBranch val="init"/>
        </dgm:presLayoutVars>
      </dgm:prSet>
      <dgm:spPr/>
    </dgm:pt>
    <dgm:pt modelId="{6E0C5F7E-0059-4B35-83F5-C7CB953ABD46}" type="pres">
      <dgm:prSet presAssocID="{BE50B9B2-1A81-4D3B-AF6B-57CEE29F501E}" presName="rootComposite" presStyleCnt="0"/>
      <dgm:spPr/>
    </dgm:pt>
    <dgm:pt modelId="{1A2BD787-31F8-4E76-A603-D6EFC93B6DCF}" type="pres">
      <dgm:prSet presAssocID="{BE50B9B2-1A81-4D3B-AF6B-57CEE29F501E}" presName="rootText" presStyleLbl="node3" presStyleIdx="0" presStyleCnt="2">
        <dgm:presLayoutVars>
          <dgm:chPref val="3"/>
        </dgm:presLayoutVars>
      </dgm:prSet>
      <dgm:spPr/>
    </dgm:pt>
    <dgm:pt modelId="{FB886FBB-94A3-4CCA-B689-CBD6A820E5AE}" type="pres">
      <dgm:prSet presAssocID="{BE50B9B2-1A81-4D3B-AF6B-57CEE29F501E}" presName="rootConnector" presStyleLbl="node3" presStyleIdx="0" presStyleCnt="2"/>
      <dgm:spPr/>
    </dgm:pt>
    <dgm:pt modelId="{A01A2D8D-8289-4BB3-BD95-FBB6E55E84F7}" type="pres">
      <dgm:prSet presAssocID="{BE50B9B2-1A81-4D3B-AF6B-57CEE29F501E}" presName="hierChild4" presStyleCnt="0"/>
      <dgm:spPr/>
    </dgm:pt>
    <dgm:pt modelId="{6EAF8BDC-53F4-4E7A-9788-4DBDA3FD157F}" type="pres">
      <dgm:prSet presAssocID="{BE50B9B2-1A81-4D3B-AF6B-57CEE29F501E}" presName="hierChild5" presStyleCnt="0"/>
      <dgm:spPr/>
    </dgm:pt>
    <dgm:pt modelId="{D987A9ED-C425-4FF5-BB8A-CA385887797D}" type="pres">
      <dgm:prSet presAssocID="{34DA9C95-6F9F-4FCB-8CBF-25FA1608E835}" presName="hierChild5" presStyleCnt="0"/>
      <dgm:spPr/>
    </dgm:pt>
    <dgm:pt modelId="{9D0A91F2-ACE4-46D8-8B54-69396437DD75}" type="pres">
      <dgm:prSet presAssocID="{5C2C657A-F1DB-4CAE-BD33-AF98CEC99A75}" presName="Name37" presStyleLbl="parChTrans1D2" presStyleIdx="1" presStyleCnt="2"/>
      <dgm:spPr/>
    </dgm:pt>
    <dgm:pt modelId="{1F67C696-B7BA-4CDC-A74F-776A59F89B85}" type="pres">
      <dgm:prSet presAssocID="{A3F1D03A-2FD1-4C1E-B7FE-991C4F651788}" presName="hierRoot2" presStyleCnt="0">
        <dgm:presLayoutVars>
          <dgm:hierBranch val="init"/>
        </dgm:presLayoutVars>
      </dgm:prSet>
      <dgm:spPr/>
    </dgm:pt>
    <dgm:pt modelId="{C408E4E3-BCB8-49F7-B715-76547CAB0544}" type="pres">
      <dgm:prSet presAssocID="{A3F1D03A-2FD1-4C1E-B7FE-991C4F651788}" presName="rootComposite" presStyleCnt="0"/>
      <dgm:spPr/>
    </dgm:pt>
    <dgm:pt modelId="{D01391BF-1E41-40A4-B95B-D3BDA7234AD5}" type="pres">
      <dgm:prSet presAssocID="{A3F1D03A-2FD1-4C1E-B7FE-991C4F651788}" presName="rootText" presStyleLbl="node2" presStyleIdx="1" presStyleCnt="2">
        <dgm:presLayoutVars>
          <dgm:chPref val="3"/>
        </dgm:presLayoutVars>
      </dgm:prSet>
      <dgm:spPr/>
    </dgm:pt>
    <dgm:pt modelId="{122259E7-B81D-4B25-A2B8-76355A90CB40}" type="pres">
      <dgm:prSet presAssocID="{A3F1D03A-2FD1-4C1E-B7FE-991C4F651788}" presName="rootConnector" presStyleLbl="node2" presStyleIdx="1" presStyleCnt="2"/>
      <dgm:spPr/>
    </dgm:pt>
    <dgm:pt modelId="{57581734-49E5-4DB2-BE29-2F4EB289C65B}" type="pres">
      <dgm:prSet presAssocID="{A3F1D03A-2FD1-4C1E-B7FE-991C4F651788}" presName="hierChild4" presStyleCnt="0"/>
      <dgm:spPr/>
    </dgm:pt>
    <dgm:pt modelId="{412E6547-7FA7-413C-AF43-B8AB20CB828D}" type="pres">
      <dgm:prSet presAssocID="{910ED204-D937-4476-98E5-873A464BA54F}" presName="Name37" presStyleLbl="parChTrans1D3" presStyleIdx="1" presStyleCnt="2"/>
      <dgm:spPr/>
    </dgm:pt>
    <dgm:pt modelId="{B2565FC8-C8A4-46FA-8FC6-716E34C3D6E8}" type="pres">
      <dgm:prSet presAssocID="{41F57D44-3513-43C8-A090-04360D82898E}" presName="hierRoot2" presStyleCnt="0">
        <dgm:presLayoutVars>
          <dgm:hierBranch val="init"/>
        </dgm:presLayoutVars>
      </dgm:prSet>
      <dgm:spPr/>
    </dgm:pt>
    <dgm:pt modelId="{0D9B819B-230C-4DDE-83DE-B9BBC1D909B7}" type="pres">
      <dgm:prSet presAssocID="{41F57D44-3513-43C8-A090-04360D82898E}" presName="rootComposite" presStyleCnt="0"/>
      <dgm:spPr/>
    </dgm:pt>
    <dgm:pt modelId="{B01E124E-606C-4388-9804-D57E2D2859CB}" type="pres">
      <dgm:prSet presAssocID="{41F57D44-3513-43C8-A090-04360D82898E}" presName="rootText" presStyleLbl="node3" presStyleIdx="1" presStyleCnt="2">
        <dgm:presLayoutVars>
          <dgm:chPref val="3"/>
        </dgm:presLayoutVars>
      </dgm:prSet>
      <dgm:spPr/>
    </dgm:pt>
    <dgm:pt modelId="{26A29CAB-ACEA-4076-9789-6A11401FB175}" type="pres">
      <dgm:prSet presAssocID="{41F57D44-3513-43C8-A090-04360D82898E}" presName="rootConnector" presStyleLbl="node3" presStyleIdx="1" presStyleCnt="2"/>
      <dgm:spPr/>
    </dgm:pt>
    <dgm:pt modelId="{BA76D8EE-3ED6-4305-8023-389C763B676B}" type="pres">
      <dgm:prSet presAssocID="{41F57D44-3513-43C8-A090-04360D82898E}" presName="hierChild4" presStyleCnt="0"/>
      <dgm:spPr/>
    </dgm:pt>
    <dgm:pt modelId="{E73D96A9-37E0-45BF-8C3D-0C3CFFE1212F}" type="pres">
      <dgm:prSet presAssocID="{41F57D44-3513-43C8-A090-04360D82898E}" presName="hierChild5" presStyleCnt="0"/>
      <dgm:spPr/>
    </dgm:pt>
    <dgm:pt modelId="{BD2D36FB-0F3B-4CB4-A536-0AEE633635F5}" type="pres">
      <dgm:prSet presAssocID="{A3F1D03A-2FD1-4C1E-B7FE-991C4F651788}" presName="hierChild5" presStyleCnt="0"/>
      <dgm:spPr/>
    </dgm:pt>
    <dgm:pt modelId="{F7E11A7D-FE3F-4DB4-991B-C4343D69B56E}" type="pres">
      <dgm:prSet presAssocID="{4B305805-9512-4D11-BAD7-8BF3A6039005}" presName="hierChild3" presStyleCnt="0"/>
      <dgm:spPr/>
    </dgm:pt>
  </dgm:ptLst>
  <dgm:cxnLst>
    <dgm:cxn modelId="{16B4EF08-FF20-436C-89CC-64085396014F}" type="presOf" srcId="{CC08DD24-6C22-4048-9755-AB0855076834}" destId="{E7D1BE4A-3270-453D-8A04-D3DD8C330F1C}" srcOrd="0" destOrd="0" presId="urn:microsoft.com/office/officeart/2005/8/layout/orgChart1"/>
    <dgm:cxn modelId="{9EE77C0C-F677-4A79-B65C-124A8FB507C8}" type="presOf" srcId="{BE50B9B2-1A81-4D3B-AF6B-57CEE29F501E}" destId="{FB886FBB-94A3-4CCA-B689-CBD6A820E5AE}" srcOrd="1" destOrd="0" presId="urn:microsoft.com/office/officeart/2005/8/layout/orgChart1"/>
    <dgm:cxn modelId="{0E7A8E22-7E73-49C8-A7B5-00EAB84DEBCE}" type="presOf" srcId="{5C2C657A-F1DB-4CAE-BD33-AF98CEC99A75}" destId="{9D0A91F2-ACE4-46D8-8B54-69396437DD75}" srcOrd="0" destOrd="0" presId="urn:microsoft.com/office/officeart/2005/8/layout/orgChart1"/>
    <dgm:cxn modelId="{A00DC136-CDE9-4545-9484-9CF8C818B119}" type="presOf" srcId="{4B305805-9512-4D11-BAD7-8BF3A6039005}" destId="{436BDDB9-9332-4A93-9DD9-DDF0C07983DD}" srcOrd="1" destOrd="0" presId="urn:microsoft.com/office/officeart/2005/8/layout/orgChart1"/>
    <dgm:cxn modelId="{332ADE6B-7382-4196-A08C-5971039E62DE}" srcId="{195B0E76-9F18-4A20-91A0-7532D198DF37}" destId="{4B305805-9512-4D11-BAD7-8BF3A6039005}" srcOrd="0" destOrd="0" parTransId="{60E3E551-3AA6-4A32-AEFC-8660B01AB3AC}" sibTransId="{16924A08-8877-4D15-9A77-4C3EE0C3DF11}"/>
    <dgm:cxn modelId="{908FFD4C-0780-43F6-A958-19836FDDFE4B}" type="presOf" srcId="{910ED204-D937-4476-98E5-873A464BA54F}" destId="{412E6547-7FA7-413C-AF43-B8AB20CB828D}" srcOrd="0" destOrd="0" presId="urn:microsoft.com/office/officeart/2005/8/layout/orgChart1"/>
    <dgm:cxn modelId="{8126136D-D118-4675-9A3D-FA59EE5A60DE}" srcId="{4B305805-9512-4D11-BAD7-8BF3A6039005}" destId="{A3F1D03A-2FD1-4C1E-B7FE-991C4F651788}" srcOrd="1" destOrd="0" parTransId="{5C2C657A-F1DB-4CAE-BD33-AF98CEC99A75}" sibTransId="{0F7B11A0-6C4B-4071-B1A8-2BA0514D2E8C}"/>
    <dgm:cxn modelId="{54C1DA6E-07AE-46DF-8207-0136D850760C}" type="presOf" srcId="{34DA9C95-6F9F-4FCB-8CBF-25FA1608E835}" destId="{7B8D94B1-8A18-48C6-8AF6-34D992A7C68C}" srcOrd="1" destOrd="0" presId="urn:microsoft.com/office/officeart/2005/8/layout/orgChart1"/>
    <dgm:cxn modelId="{29A9B576-D1B0-495C-96B2-79AFBDAA789B}" srcId="{A3F1D03A-2FD1-4C1E-B7FE-991C4F651788}" destId="{41F57D44-3513-43C8-A090-04360D82898E}" srcOrd="0" destOrd="0" parTransId="{910ED204-D937-4476-98E5-873A464BA54F}" sibTransId="{1EBA08A2-1442-4107-ACE1-67A089E45C51}"/>
    <dgm:cxn modelId="{4F5FF87A-56D9-425C-B11F-5627DF28651E}" type="presOf" srcId="{A3F1D03A-2FD1-4C1E-B7FE-991C4F651788}" destId="{122259E7-B81D-4B25-A2B8-76355A90CB40}" srcOrd="1" destOrd="0" presId="urn:microsoft.com/office/officeart/2005/8/layout/orgChart1"/>
    <dgm:cxn modelId="{0A9DC088-0101-44F4-901C-EB844FC12250}" type="presOf" srcId="{41F57D44-3513-43C8-A090-04360D82898E}" destId="{26A29CAB-ACEA-4076-9789-6A11401FB175}" srcOrd="1" destOrd="0" presId="urn:microsoft.com/office/officeart/2005/8/layout/orgChart1"/>
    <dgm:cxn modelId="{2ED511A1-0D98-4C84-81DF-260B14B9D044}" srcId="{34DA9C95-6F9F-4FCB-8CBF-25FA1608E835}" destId="{BE50B9B2-1A81-4D3B-AF6B-57CEE29F501E}" srcOrd="0" destOrd="0" parTransId="{5A203D9A-18D4-43F5-8A82-19A7D61CAB70}" sibTransId="{6512CD3E-5FE5-4EBB-88E3-C0533F2D887E}"/>
    <dgm:cxn modelId="{92F934BD-3100-420A-A8D6-B9CE503CAB11}" type="presOf" srcId="{4B305805-9512-4D11-BAD7-8BF3A6039005}" destId="{2C80FBCB-87B3-4CA4-B5FA-28866303247B}" srcOrd="0" destOrd="0" presId="urn:microsoft.com/office/officeart/2005/8/layout/orgChart1"/>
    <dgm:cxn modelId="{CDBE20C2-630A-4706-B8D7-5F358AB2892A}" type="presOf" srcId="{A3F1D03A-2FD1-4C1E-B7FE-991C4F651788}" destId="{D01391BF-1E41-40A4-B95B-D3BDA7234AD5}" srcOrd="0" destOrd="0" presId="urn:microsoft.com/office/officeart/2005/8/layout/orgChart1"/>
    <dgm:cxn modelId="{98E528C7-59E7-4994-BF08-B57892DF8DEB}" type="presOf" srcId="{34DA9C95-6F9F-4FCB-8CBF-25FA1608E835}" destId="{8083F3F5-5EDC-45AA-875D-A65E7D2FA802}" srcOrd="0" destOrd="0" presId="urn:microsoft.com/office/officeart/2005/8/layout/orgChart1"/>
    <dgm:cxn modelId="{6CE760CF-D341-4DC1-93DE-84DD7FC7AB52}" type="presOf" srcId="{41F57D44-3513-43C8-A090-04360D82898E}" destId="{B01E124E-606C-4388-9804-D57E2D2859CB}" srcOrd="0" destOrd="0" presId="urn:microsoft.com/office/officeart/2005/8/layout/orgChart1"/>
    <dgm:cxn modelId="{4C5E38D0-1C46-4E0E-88AD-3E1F13BE84DB}" type="presOf" srcId="{5A203D9A-18D4-43F5-8A82-19A7D61CAB70}" destId="{9D3828EC-F3A8-43B4-A7AE-7B4DD1E5FD51}" srcOrd="0" destOrd="0" presId="urn:microsoft.com/office/officeart/2005/8/layout/orgChart1"/>
    <dgm:cxn modelId="{CCB23EDB-42FC-4D2C-8CE1-1C15F0235BCB}" type="presOf" srcId="{BE50B9B2-1A81-4D3B-AF6B-57CEE29F501E}" destId="{1A2BD787-31F8-4E76-A603-D6EFC93B6DCF}" srcOrd="0" destOrd="0" presId="urn:microsoft.com/office/officeart/2005/8/layout/orgChart1"/>
    <dgm:cxn modelId="{E4EAD5F4-F208-4F2F-9D41-76DD22BC4FD1}" type="presOf" srcId="{195B0E76-9F18-4A20-91A0-7532D198DF37}" destId="{518D012F-21EB-4880-BBD5-76C49D740020}" srcOrd="0" destOrd="0" presId="urn:microsoft.com/office/officeart/2005/8/layout/orgChart1"/>
    <dgm:cxn modelId="{9D0243F8-4ABD-46C5-BFA9-B4A8E1E5BA31}" srcId="{4B305805-9512-4D11-BAD7-8BF3A6039005}" destId="{34DA9C95-6F9F-4FCB-8CBF-25FA1608E835}" srcOrd="0" destOrd="0" parTransId="{CC08DD24-6C22-4048-9755-AB0855076834}" sibTransId="{0B4D5AA3-C856-45B1-B48B-94989FB484CE}"/>
    <dgm:cxn modelId="{B5C740B4-230D-4AD0-8AE6-BC56CB4A33B9}" type="presParOf" srcId="{518D012F-21EB-4880-BBD5-76C49D740020}" destId="{1599EC1B-722B-4BB9-B830-0A83A488EC19}" srcOrd="0" destOrd="0" presId="urn:microsoft.com/office/officeart/2005/8/layout/orgChart1"/>
    <dgm:cxn modelId="{C8BA786C-A498-4BE5-84CC-9438E72576A4}" type="presParOf" srcId="{1599EC1B-722B-4BB9-B830-0A83A488EC19}" destId="{DBC25F47-8582-4659-B43F-D0FB2369FA0A}" srcOrd="0" destOrd="0" presId="urn:microsoft.com/office/officeart/2005/8/layout/orgChart1"/>
    <dgm:cxn modelId="{65115920-AB31-4C90-8C23-89340A7E6DD0}" type="presParOf" srcId="{DBC25F47-8582-4659-B43F-D0FB2369FA0A}" destId="{2C80FBCB-87B3-4CA4-B5FA-28866303247B}" srcOrd="0" destOrd="0" presId="urn:microsoft.com/office/officeart/2005/8/layout/orgChart1"/>
    <dgm:cxn modelId="{517358DA-0FEB-4DE5-8CD9-3968880D4EB8}" type="presParOf" srcId="{DBC25F47-8582-4659-B43F-D0FB2369FA0A}" destId="{436BDDB9-9332-4A93-9DD9-DDF0C07983DD}" srcOrd="1" destOrd="0" presId="urn:microsoft.com/office/officeart/2005/8/layout/orgChart1"/>
    <dgm:cxn modelId="{D8A0FEC3-052F-41D3-A536-39F107CE248C}" type="presParOf" srcId="{1599EC1B-722B-4BB9-B830-0A83A488EC19}" destId="{A5751D50-7079-467B-ABE6-EF1F7EFE7127}" srcOrd="1" destOrd="0" presId="urn:microsoft.com/office/officeart/2005/8/layout/orgChart1"/>
    <dgm:cxn modelId="{0234F1B2-4659-4114-8F33-35F09A8FBCEE}" type="presParOf" srcId="{A5751D50-7079-467B-ABE6-EF1F7EFE7127}" destId="{E7D1BE4A-3270-453D-8A04-D3DD8C330F1C}" srcOrd="0" destOrd="0" presId="urn:microsoft.com/office/officeart/2005/8/layout/orgChart1"/>
    <dgm:cxn modelId="{7C05CADE-9071-4831-85FC-79CFF27A4D12}" type="presParOf" srcId="{A5751D50-7079-467B-ABE6-EF1F7EFE7127}" destId="{CC786D38-54E6-43B4-BD46-259A147592B5}" srcOrd="1" destOrd="0" presId="urn:microsoft.com/office/officeart/2005/8/layout/orgChart1"/>
    <dgm:cxn modelId="{56D0AF65-302F-4991-8E01-880EFD16E94F}" type="presParOf" srcId="{CC786D38-54E6-43B4-BD46-259A147592B5}" destId="{CBF777F4-BFDA-4E91-AA01-FB01E3C29D87}" srcOrd="0" destOrd="0" presId="urn:microsoft.com/office/officeart/2005/8/layout/orgChart1"/>
    <dgm:cxn modelId="{F7C8E6B7-9863-4452-801C-DB2B31768693}" type="presParOf" srcId="{CBF777F4-BFDA-4E91-AA01-FB01E3C29D87}" destId="{8083F3F5-5EDC-45AA-875D-A65E7D2FA802}" srcOrd="0" destOrd="0" presId="urn:microsoft.com/office/officeart/2005/8/layout/orgChart1"/>
    <dgm:cxn modelId="{016D852D-3DA9-4A63-8F55-261CF1F809D2}" type="presParOf" srcId="{CBF777F4-BFDA-4E91-AA01-FB01E3C29D87}" destId="{7B8D94B1-8A18-48C6-8AF6-34D992A7C68C}" srcOrd="1" destOrd="0" presId="urn:microsoft.com/office/officeart/2005/8/layout/orgChart1"/>
    <dgm:cxn modelId="{018CFFAB-8761-47C4-A9B8-7380BEA1A152}" type="presParOf" srcId="{CC786D38-54E6-43B4-BD46-259A147592B5}" destId="{136AD731-C455-4E73-A006-61AD626C5F02}" srcOrd="1" destOrd="0" presId="urn:microsoft.com/office/officeart/2005/8/layout/orgChart1"/>
    <dgm:cxn modelId="{5C6104C8-BD41-493D-ABE0-C5575FD91A2E}" type="presParOf" srcId="{136AD731-C455-4E73-A006-61AD626C5F02}" destId="{9D3828EC-F3A8-43B4-A7AE-7B4DD1E5FD51}" srcOrd="0" destOrd="0" presId="urn:microsoft.com/office/officeart/2005/8/layout/orgChart1"/>
    <dgm:cxn modelId="{EB151742-FD2A-49F8-A8DD-3568D6957A9B}" type="presParOf" srcId="{136AD731-C455-4E73-A006-61AD626C5F02}" destId="{46B77594-2B81-4B09-AC60-CCEDEBC94832}" srcOrd="1" destOrd="0" presId="urn:microsoft.com/office/officeart/2005/8/layout/orgChart1"/>
    <dgm:cxn modelId="{F63A334B-A7A6-4375-918D-8E44B77CAF95}" type="presParOf" srcId="{46B77594-2B81-4B09-AC60-CCEDEBC94832}" destId="{6E0C5F7E-0059-4B35-83F5-C7CB953ABD46}" srcOrd="0" destOrd="0" presId="urn:microsoft.com/office/officeart/2005/8/layout/orgChart1"/>
    <dgm:cxn modelId="{C4CF3FC7-C368-41F9-9E2B-BEEC11BFFD82}" type="presParOf" srcId="{6E0C5F7E-0059-4B35-83F5-C7CB953ABD46}" destId="{1A2BD787-31F8-4E76-A603-D6EFC93B6DCF}" srcOrd="0" destOrd="0" presId="urn:microsoft.com/office/officeart/2005/8/layout/orgChart1"/>
    <dgm:cxn modelId="{0352F044-B866-4AED-98CB-3D6152263FCF}" type="presParOf" srcId="{6E0C5F7E-0059-4B35-83F5-C7CB953ABD46}" destId="{FB886FBB-94A3-4CCA-B689-CBD6A820E5AE}" srcOrd="1" destOrd="0" presId="urn:microsoft.com/office/officeart/2005/8/layout/orgChart1"/>
    <dgm:cxn modelId="{BB430F91-DD6A-410B-B43C-3DD7A78DF342}" type="presParOf" srcId="{46B77594-2B81-4B09-AC60-CCEDEBC94832}" destId="{A01A2D8D-8289-4BB3-BD95-FBB6E55E84F7}" srcOrd="1" destOrd="0" presId="urn:microsoft.com/office/officeart/2005/8/layout/orgChart1"/>
    <dgm:cxn modelId="{F29F2173-750C-43D1-8C7F-5E979743552F}" type="presParOf" srcId="{46B77594-2B81-4B09-AC60-CCEDEBC94832}" destId="{6EAF8BDC-53F4-4E7A-9788-4DBDA3FD157F}" srcOrd="2" destOrd="0" presId="urn:microsoft.com/office/officeart/2005/8/layout/orgChart1"/>
    <dgm:cxn modelId="{610BC4E2-CB92-4A36-BA62-B1BC16D2BB7B}" type="presParOf" srcId="{CC786D38-54E6-43B4-BD46-259A147592B5}" destId="{D987A9ED-C425-4FF5-BB8A-CA385887797D}" srcOrd="2" destOrd="0" presId="urn:microsoft.com/office/officeart/2005/8/layout/orgChart1"/>
    <dgm:cxn modelId="{AC25847A-E118-4DFC-94A7-22A8E7D8B6DA}" type="presParOf" srcId="{A5751D50-7079-467B-ABE6-EF1F7EFE7127}" destId="{9D0A91F2-ACE4-46D8-8B54-69396437DD75}" srcOrd="2" destOrd="0" presId="urn:microsoft.com/office/officeart/2005/8/layout/orgChart1"/>
    <dgm:cxn modelId="{F32AD7F8-15F3-444B-99C8-0AFFF9DCBD1E}" type="presParOf" srcId="{A5751D50-7079-467B-ABE6-EF1F7EFE7127}" destId="{1F67C696-B7BA-4CDC-A74F-776A59F89B85}" srcOrd="3" destOrd="0" presId="urn:microsoft.com/office/officeart/2005/8/layout/orgChart1"/>
    <dgm:cxn modelId="{B9ECB902-0404-47C4-9BEA-3734C25AF5B3}" type="presParOf" srcId="{1F67C696-B7BA-4CDC-A74F-776A59F89B85}" destId="{C408E4E3-BCB8-49F7-B715-76547CAB0544}" srcOrd="0" destOrd="0" presId="urn:microsoft.com/office/officeart/2005/8/layout/orgChart1"/>
    <dgm:cxn modelId="{7FB44EC2-2E5A-47D4-AFF7-D312B9919DAA}" type="presParOf" srcId="{C408E4E3-BCB8-49F7-B715-76547CAB0544}" destId="{D01391BF-1E41-40A4-B95B-D3BDA7234AD5}" srcOrd="0" destOrd="0" presId="urn:microsoft.com/office/officeart/2005/8/layout/orgChart1"/>
    <dgm:cxn modelId="{E374BB6E-1306-4F84-84C2-3532FB7D93DA}" type="presParOf" srcId="{C408E4E3-BCB8-49F7-B715-76547CAB0544}" destId="{122259E7-B81D-4B25-A2B8-76355A90CB40}" srcOrd="1" destOrd="0" presId="urn:microsoft.com/office/officeart/2005/8/layout/orgChart1"/>
    <dgm:cxn modelId="{AB53BB86-AF5D-4400-97ED-814A68958F53}" type="presParOf" srcId="{1F67C696-B7BA-4CDC-A74F-776A59F89B85}" destId="{57581734-49E5-4DB2-BE29-2F4EB289C65B}" srcOrd="1" destOrd="0" presId="urn:microsoft.com/office/officeart/2005/8/layout/orgChart1"/>
    <dgm:cxn modelId="{CF578C46-EE5A-4839-810A-9ACE70211838}" type="presParOf" srcId="{57581734-49E5-4DB2-BE29-2F4EB289C65B}" destId="{412E6547-7FA7-413C-AF43-B8AB20CB828D}" srcOrd="0" destOrd="0" presId="urn:microsoft.com/office/officeart/2005/8/layout/orgChart1"/>
    <dgm:cxn modelId="{7C413974-BE37-45D5-A15B-EA4A75F7A07C}" type="presParOf" srcId="{57581734-49E5-4DB2-BE29-2F4EB289C65B}" destId="{B2565FC8-C8A4-46FA-8FC6-716E34C3D6E8}" srcOrd="1" destOrd="0" presId="urn:microsoft.com/office/officeart/2005/8/layout/orgChart1"/>
    <dgm:cxn modelId="{9FDB55FA-0767-44BD-BDB7-466FD49A72AC}" type="presParOf" srcId="{B2565FC8-C8A4-46FA-8FC6-716E34C3D6E8}" destId="{0D9B819B-230C-4DDE-83DE-B9BBC1D909B7}" srcOrd="0" destOrd="0" presId="urn:microsoft.com/office/officeart/2005/8/layout/orgChart1"/>
    <dgm:cxn modelId="{B22CB615-32E6-4D74-91D4-43D3025768C7}" type="presParOf" srcId="{0D9B819B-230C-4DDE-83DE-B9BBC1D909B7}" destId="{B01E124E-606C-4388-9804-D57E2D2859CB}" srcOrd="0" destOrd="0" presId="urn:microsoft.com/office/officeart/2005/8/layout/orgChart1"/>
    <dgm:cxn modelId="{1AAE0C37-0495-47E8-B18E-316603015C25}" type="presParOf" srcId="{0D9B819B-230C-4DDE-83DE-B9BBC1D909B7}" destId="{26A29CAB-ACEA-4076-9789-6A11401FB175}" srcOrd="1" destOrd="0" presId="urn:microsoft.com/office/officeart/2005/8/layout/orgChart1"/>
    <dgm:cxn modelId="{6D573F2F-A8FD-4B17-B6D1-E94FB846C8ED}" type="presParOf" srcId="{B2565FC8-C8A4-46FA-8FC6-716E34C3D6E8}" destId="{BA76D8EE-3ED6-4305-8023-389C763B676B}" srcOrd="1" destOrd="0" presId="urn:microsoft.com/office/officeart/2005/8/layout/orgChart1"/>
    <dgm:cxn modelId="{32165C71-398F-41AB-A323-7B179013C57F}" type="presParOf" srcId="{B2565FC8-C8A4-46FA-8FC6-716E34C3D6E8}" destId="{E73D96A9-37E0-45BF-8C3D-0C3CFFE1212F}" srcOrd="2" destOrd="0" presId="urn:microsoft.com/office/officeart/2005/8/layout/orgChart1"/>
    <dgm:cxn modelId="{63A794F0-7F38-4958-9874-9573797CD5EA}" type="presParOf" srcId="{1F67C696-B7BA-4CDC-A74F-776A59F89B85}" destId="{BD2D36FB-0F3B-4CB4-A536-0AEE633635F5}" srcOrd="2" destOrd="0" presId="urn:microsoft.com/office/officeart/2005/8/layout/orgChart1"/>
    <dgm:cxn modelId="{49576A1F-BE05-4D4D-8C85-F0CFA1A51822}" type="presParOf" srcId="{1599EC1B-722B-4BB9-B830-0A83A488EC19}" destId="{F7E11A7D-FE3F-4DB4-991B-C4343D69B56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52626D-6B6B-4B70-801D-693E3B6E86C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D13A50E5-CD61-4724-AF15-35AC02DAD10F}">
      <dgm:prSet phldrT="[Text]"/>
      <dgm:spPr/>
      <dgm:t>
        <a:bodyPr/>
        <a:lstStyle/>
        <a:p>
          <a:r>
            <a:rPr lang="en-US" dirty="0"/>
            <a:t>Electro – Mechanical Design</a:t>
          </a:r>
          <a:endParaRPr lang="en-GB" dirty="0"/>
        </a:p>
      </dgm:t>
    </dgm:pt>
    <dgm:pt modelId="{F357CEF7-F3FE-466D-BD35-DE2A309EAE78}" type="parTrans" cxnId="{918E8A57-4A6F-4020-A920-F20AD2CC8A2E}">
      <dgm:prSet/>
      <dgm:spPr/>
      <dgm:t>
        <a:bodyPr/>
        <a:lstStyle/>
        <a:p>
          <a:endParaRPr lang="en-GB"/>
        </a:p>
      </dgm:t>
    </dgm:pt>
    <dgm:pt modelId="{7F75B90B-5D6D-47CE-88AD-C2E7FDEFA1C6}" type="sibTrans" cxnId="{918E8A57-4A6F-4020-A920-F20AD2CC8A2E}">
      <dgm:prSet/>
      <dgm:spPr/>
      <dgm:t>
        <a:bodyPr/>
        <a:lstStyle/>
        <a:p>
          <a:endParaRPr lang="en-GB"/>
        </a:p>
      </dgm:t>
    </dgm:pt>
    <dgm:pt modelId="{DD7D43AA-C0E7-4A1E-A57F-EAD20FB122BD}">
      <dgm:prSet phldrT="[Text]"/>
      <dgm:spPr/>
      <dgm:t>
        <a:bodyPr/>
        <a:lstStyle/>
        <a:p>
          <a:r>
            <a:rPr lang="en-US" dirty="0"/>
            <a:t>Mechanical</a:t>
          </a:r>
          <a:endParaRPr lang="en-GB" dirty="0"/>
        </a:p>
      </dgm:t>
    </dgm:pt>
    <dgm:pt modelId="{959F2C8A-E622-4F8F-BC1F-47585E64ABB5}" type="parTrans" cxnId="{C6604536-0774-452C-95E1-F2335750428D}">
      <dgm:prSet/>
      <dgm:spPr/>
      <dgm:t>
        <a:bodyPr/>
        <a:lstStyle/>
        <a:p>
          <a:endParaRPr lang="en-GB"/>
        </a:p>
      </dgm:t>
    </dgm:pt>
    <dgm:pt modelId="{EF615970-7AC3-47AB-855F-469D737CC6C0}" type="sibTrans" cxnId="{C6604536-0774-452C-95E1-F2335750428D}">
      <dgm:prSet/>
      <dgm:spPr/>
      <dgm:t>
        <a:bodyPr/>
        <a:lstStyle/>
        <a:p>
          <a:endParaRPr lang="en-GB"/>
        </a:p>
      </dgm:t>
    </dgm:pt>
    <dgm:pt modelId="{87D68E25-D297-425E-A511-44FBB648138C}">
      <dgm:prSet phldrT="[Text]"/>
      <dgm:spPr/>
      <dgm:t>
        <a:bodyPr/>
        <a:lstStyle/>
        <a:p>
          <a:r>
            <a:rPr lang="en-US" dirty="0"/>
            <a:t>Electrical</a:t>
          </a:r>
          <a:endParaRPr lang="en-GB" dirty="0"/>
        </a:p>
      </dgm:t>
    </dgm:pt>
    <dgm:pt modelId="{AEE046F9-C4B2-4F96-A468-95EFC0AEDFA1}" type="parTrans" cxnId="{E6B534AD-C06A-4F52-8352-23FA69F0BA43}">
      <dgm:prSet/>
      <dgm:spPr/>
      <dgm:t>
        <a:bodyPr/>
        <a:lstStyle/>
        <a:p>
          <a:endParaRPr lang="en-GB"/>
        </a:p>
      </dgm:t>
    </dgm:pt>
    <dgm:pt modelId="{98CE8DA4-7AE7-4069-AC11-75B7D58FA91D}" type="sibTrans" cxnId="{E6B534AD-C06A-4F52-8352-23FA69F0BA43}">
      <dgm:prSet/>
      <dgm:spPr/>
      <dgm:t>
        <a:bodyPr/>
        <a:lstStyle/>
        <a:p>
          <a:endParaRPr lang="en-GB"/>
        </a:p>
      </dgm:t>
    </dgm:pt>
    <dgm:pt modelId="{844400B0-3950-4C6A-8610-6DB4A89A911B}">
      <dgm:prSet phldrT="[Text]"/>
      <dgm:spPr/>
      <dgm:t>
        <a:bodyPr/>
        <a:lstStyle/>
        <a:p>
          <a:r>
            <a:rPr lang="en-US" dirty="0"/>
            <a:t>Software</a:t>
          </a:r>
          <a:endParaRPr lang="en-GB" dirty="0"/>
        </a:p>
      </dgm:t>
    </dgm:pt>
    <dgm:pt modelId="{82BEBD94-B269-454F-A0D3-B5A7A24CA3CF}" type="parTrans" cxnId="{D08CBBE3-AE86-47A6-9EE9-46B229A7BA69}">
      <dgm:prSet/>
      <dgm:spPr/>
      <dgm:t>
        <a:bodyPr/>
        <a:lstStyle/>
        <a:p>
          <a:endParaRPr lang="en-GB"/>
        </a:p>
      </dgm:t>
    </dgm:pt>
    <dgm:pt modelId="{CB104F95-751C-450A-9208-D8E95256FAA5}" type="sibTrans" cxnId="{D08CBBE3-AE86-47A6-9EE9-46B229A7BA69}">
      <dgm:prSet/>
      <dgm:spPr/>
      <dgm:t>
        <a:bodyPr/>
        <a:lstStyle/>
        <a:p>
          <a:endParaRPr lang="en-GB"/>
        </a:p>
      </dgm:t>
    </dgm:pt>
    <dgm:pt modelId="{7C36CB42-2ED8-4971-9B9A-2C8E8EA90076}">
      <dgm:prSet phldrT="[Text]"/>
      <dgm:spPr/>
      <dgm:t>
        <a:bodyPr/>
        <a:lstStyle/>
        <a:p>
          <a:r>
            <a:rPr lang="en-US" dirty="0"/>
            <a:t>Embedded software</a:t>
          </a:r>
          <a:endParaRPr lang="en-GB" dirty="0"/>
        </a:p>
      </dgm:t>
    </dgm:pt>
    <dgm:pt modelId="{97E95726-8953-46DA-90F0-97EDF2F192FD}" type="parTrans" cxnId="{4AFDE1E4-BE2A-4300-98A6-0B363E9B04A7}">
      <dgm:prSet/>
      <dgm:spPr/>
      <dgm:t>
        <a:bodyPr/>
        <a:lstStyle/>
        <a:p>
          <a:endParaRPr lang="en-GB"/>
        </a:p>
      </dgm:t>
    </dgm:pt>
    <dgm:pt modelId="{D305ADE9-6A72-401F-8F4A-B9F121064EE9}" type="sibTrans" cxnId="{4AFDE1E4-BE2A-4300-98A6-0B363E9B04A7}">
      <dgm:prSet/>
      <dgm:spPr/>
      <dgm:t>
        <a:bodyPr/>
        <a:lstStyle/>
        <a:p>
          <a:endParaRPr lang="en-GB"/>
        </a:p>
      </dgm:t>
    </dgm:pt>
    <dgm:pt modelId="{DFB05B4D-79B5-4F23-9226-0AD05C89B959}">
      <dgm:prSet phldrT="[Text]"/>
      <dgm:spPr/>
      <dgm:t>
        <a:bodyPr/>
        <a:lstStyle/>
        <a:p>
          <a:r>
            <a:rPr lang="en-US" dirty="0"/>
            <a:t>API Development</a:t>
          </a:r>
          <a:endParaRPr lang="en-GB" dirty="0"/>
        </a:p>
      </dgm:t>
    </dgm:pt>
    <dgm:pt modelId="{47470D0A-6851-478A-905B-48874BC6107D}" type="parTrans" cxnId="{1B4C1339-4C2C-4390-990E-20C74E473FD9}">
      <dgm:prSet/>
      <dgm:spPr/>
      <dgm:t>
        <a:bodyPr/>
        <a:lstStyle/>
        <a:p>
          <a:endParaRPr lang="en-GB"/>
        </a:p>
      </dgm:t>
    </dgm:pt>
    <dgm:pt modelId="{2A125AA2-9150-4658-AA6C-7BBD2B0A3BCB}" type="sibTrans" cxnId="{1B4C1339-4C2C-4390-990E-20C74E473FD9}">
      <dgm:prSet/>
      <dgm:spPr/>
      <dgm:t>
        <a:bodyPr/>
        <a:lstStyle/>
        <a:p>
          <a:endParaRPr lang="en-GB"/>
        </a:p>
      </dgm:t>
    </dgm:pt>
    <dgm:pt modelId="{7C97C0AC-A7A1-4D8C-8DFC-97D664FA96B0}">
      <dgm:prSet phldrT="[Text]"/>
      <dgm:spPr/>
      <dgm:t>
        <a:bodyPr/>
        <a:lstStyle/>
        <a:p>
          <a:r>
            <a:rPr lang="en-US" dirty="0"/>
            <a:t>Algorithm</a:t>
          </a:r>
          <a:endParaRPr lang="en-GB" dirty="0"/>
        </a:p>
      </dgm:t>
    </dgm:pt>
    <dgm:pt modelId="{4CBD5B56-1FD9-4552-B334-D72325D38B23}" type="parTrans" cxnId="{640A3BBE-63FD-44BF-9C0F-B3A88BB00EBE}">
      <dgm:prSet/>
      <dgm:spPr/>
      <dgm:t>
        <a:bodyPr/>
        <a:lstStyle/>
        <a:p>
          <a:endParaRPr lang="en-GB"/>
        </a:p>
      </dgm:t>
    </dgm:pt>
    <dgm:pt modelId="{049B7D95-1672-4655-BF39-0A410F21140F}" type="sibTrans" cxnId="{640A3BBE-63FD-44BF-9C0F-B3A88BB00EBE}">
      <dgm:prSet/>
      <dgm:spPr/>
      <dgm:t>
        <a:bodyPr/>
        <a:lstStyle/>
        <a:p>
          <a:endParaRPr lang="en-GB"/>
        </a:p>
      </dgm:t>
    </dgm:pt>
    <dgm:pt modelId="{64B75135-6505-4EA6-B801-53762C528ED8}">
      <dgm:prSet phldrT="[Text]"/>
      <dgm:spPr/>
      <dgm:t>
        <a:bodyPr/>
        <a:lstStyle/>
        <a:p>
          <a:r>
            <a:rPr lang="en-US" dirty="0"/>
            <a:t>Back end development</a:t>
          </a:r>
          <a:endParaRPr lang="en-GB" dirty="0"/>
        </a:p>
      </dgm:t>
    </dgm:pt>
    <dgm:pt modelId="{D8CF751B-7B88-494D-AC29-B60D76F898A7}" type="parTrans" cxnId="{22531D3E-3F38-4B6F-8A0B-C3ECD61A8971}">
      <dgm:prSet/>
      <dgm:spPr/>
      <dgm:t>
        <a:bodyPr/>
        <a:lstStyle/>
        <a:p>
          <a:endParaRPr lang="en-GB"/>
        </a:p>
      </dgm:t>
    </dgm:pt>
    <dgm:pt modelId="{FD53C652-E3E7-4C89-9CC1-D0C68A3C2387}" type="sibTrans" cxnId="{22531D3E-3F38-4B6F-8A0B-C3ECD61A8971}">
      <dgm:prSet/>
      <dgm:spPr/>
      <dgm:t>
        <a:bodyPr/>
        <a:lstStyle/>
        <a:p>
          <a:endParaRPr lang="en-GB"/>
        </a:p>
      </dgm:t>
    </dgm:pt>
    <dgm:pt modelId="{84DB4139-307E-40DC-A19D-5026406D9C41}">
      <dgm:prSet phldrT="[Text]"/>
      <dgm:spPr/>
      <dgm:t>
        <a:bodyPr/>
        <a:lstStyle/>
        <a:p>
          <a:r>
            <a:rPr lang="en-US" dirty="0"/>
            <a:t>Front end development.</a:t>
          </a:r>
          <a:endParaRPr lang="en-GB" dirty="0"/>
        </a:p>
      </dgm:t>
    </dgm:pt>
    <dgm:pt modelId="{DED2A12D-07C0-4AAA-8688-3C336719764C}" type="parTrans" cxnId="{D24E6962-E93D-40C8-AFBC-35E9E3175569}">
      <dgm:prSet/>
      <dgm:spPr/>
      <dgm:t>
        <a:bodyPr/>
        <a:lstStyle/>
        <a:p>
          <a:endParaRPr lang="en-GB"/>
        </a:p>
      </dgm:t>
    </dgm:pt>
    <dgm:pt modelId="{913FB155-C43F-4F7E-86E8-80562330CB88}" type="sibTrans" cxnId="{D24E6962-E93D-40C8-AFBC-35E9E3175569}">
      <dgm:prSet/>
      <dgm:spPr/>
      <dgm:t>
        <a:bodyPr/>
        <a:lstStyle/>
        <a:p>
          <a:endParaRPr lang="en-GB"/>
        </a:p>
      </dgm:t>
    </dgm:pt>
    <dgm:pt modelId="{8B21A00E-E26C-46F0-87B1-8A1C47C410F4}">
      <dgm:prSet phldrT="[Text]"/>
      <dgm:spPr/>
      <dgm:t>
        <a:bodyPr/>
        <a:lstStyle/>
        <a:p>
          <a:r>
            <a:rPr lang="en-US" dirty="0"/>
            <a:t>Cloud computing</a:t>
          </a:r>
          <a:endParaRPr lang="en-GB" dirty="0"/>
        </a:p>
      </dgm:t>
    </dgm:pt>
    <dgm:pt modelId="{773E2A12-5424-4FB5-8230-895C2F32F63E}" type="parTrans" cxnId="{74B0AA60-41C4-484F-A010-C6BF86F0C2E3}">
      <dgm:prSet/>
      <dgm:spPr/>
      <dgm:t>
        <a:bodyPr/>
        <a:lstStyle/>
        <a:p>
          <a:endParaRPr lang="en-GB"/>
        </a:p>
      </dgm:t>
    </dgm:pt>
    <dgm:pt modelId="{BAB3F39A-6C46-41D5-80F8-EDF2B6C6A268}" type="sibTrans" cxnId="{74B0AA60-41C4-484F-A010-C6BF86F0C2E3}">
      <dgm:prSet/>
      <dgm:spPr/>
      <dgm:t>
        <a:bodyPr/>
        <a:lstStyle/>
        <a:p>
          <a:endParaRPr lang="en-GB"/>
        </a:p>
      </dgm:t>
    </dgm:pt>
    <dgm:pt modelId="{0CCE9BB6-0A0C-49E3-9A5B-6ABC9AEE9079}">
      <dgm:prSet phldrT="[Text]"/>
      <dgm:spPr/>
      <dgm:t>
        <a:bodyPr/>
        <a:lstStyle/>
        <a:p>
          <a:r>
            <a:rPr lang="en-US" dirty="0"/>
            <a:t>Kinematics / inverse kinematics </a:t>
          </a:r>
          <a:endParaRPr lang="en-GB" dirty="0"/>
        </a:p>
      </dgm:t>
    </dgm:pt>
    <dgm:pt modelId="{13185F8E-E964-4F88-AB55-3B6AFCA3AD1E}" type="parTrans" cxnId="{14F6B99F-6A0A-4738-92D2-4B11DE4FF357}">
      <dgm:prSet/>
      <dgm:spPr/>
      <dgm:t>
        <a:bodyPr/>
        <a:lstStyle/>
        <a:p>
          <a:endParaRPr lang="en-GB"/>
        </a:p>
      </dgm:t>
    </dgm:pt>
    <dgm:pt modelId="{7F8C5EFA-4C4D-4B1B-B9AF-BE493258CC0B}" type="sibTrans" cxnId="{14F6B99F-6A0A-4738-92D2-4B11DE4FF357}">
      <dgm:prSet/>
      <dgm:spPr/>
      <dgm:t>
        <a:bodyPr/>
        <a:lstStyle/>
        <a:p>
          <a:endParaRPr lang="en-GB"/>
        </a:p>
      </dgm:t>
    </dgm:pt>
    <dgm:pt modelId="{C3FEC1C9-4F47-454E-8F3D-E8EE122AEB38}">
      <dgm:prSet phldrT="[Text]"/>
      <dgm:spPr/>
      <dgm:t>
        <a:bodyPr/>
        <a:lstStyle/>
        <a:p>
          <a:r>
            <a:rPr lang="en-US" dirty="0"/>
            <a:t>Communications</a:t>
          </a:r>
          <a:endParaRPr lang="en-GB" dirty="0"/>
        </a:p>
      </dgm:t>
    </dgm:pt>
    <dgm:pt modelId="{0094C313-3F56-4146-BA5F-17A0CB352659}" type="parTrans" cxnId="{E0D2F497-324B-4716-937F-C3F110F1DCC0}">
      <dgm:prSet/>
      <dgm:spPr/>
      <dgm:t>
        <a:bodyPr/>
        <a:lstStyle/>
        <a:p>
          <a:endParaRPr lang="en-GB"/>
        </a:p>
      </dgm:t>
    </dgm:pt>
    <dgm:pt modelId="{236742EB-7E12-4700-B13C-39994F6EC02F}" type="sibTrans" cxnId="{E0D2F497-324B-4716-937F-C3F110F1DCC0}">
      <dgm:prSet/>
      <dgm:spPr/>
      <dgm:t>
        <a:bodyPr/>
        <a:lstStyle/>
        <a:p>
          <a:endParaRPr lang="en-GB"/>
        </a:p>
      </dgm:t>
    </dgm:pt>
    <dgm:pt modelId="{0C3E8393-8C8E-4E74-ABC6-038DABB95899}">
      <dgm:prSet phldrT="[Text]"/>
      <dgm:spPr/>
      <dgm:t>
        <a:bodyPr/>
        <a:lstStyle/>
        <a:p>
          <a:r>
            <a:rPr lang="en-US" dirty="0"/>
            <a:t>Power </a:t>
          </a:r>
          <a:endParaRPr lang="en-GB" dirty="0"/>
        </a:p>
      </dgm:t>
    </dgm:pt>
    <dgm:pt modelId="{F07AE9AC-15CD-4811-A0C8-011CA58D7015}" type="parTrans" cxnId="{661AFAC0-C4BC-4FBB-8516-F641749B6D29}">
      <dgm:prSet/>
      <dgm:spPr/>
      <dgm:t>
        <a:bodyPr/>
        <a:lstStyle/>
        <a:p>
          <a:endParaRPr lang="en-GB"/>
        </a:p>
      </dgm:t>
    </dgm:pt>
    <dgm:pt modelId="{95E6E362-9241-4884-9D2C-03F00E7CF2BA}" type="sibTrans" cxnId="{661AFAC0-C4BC-4FBB-8516-F641749B6D29}">
      <dgm:prSet/>
      <dgm:spPr/>
      <dgm:t>
        <a:bodyPr/>
        <a:lstStyle/>
        <a:p>
          <a:endParaRPr lang="en-GB"/>
        </a:p>
      </dgm:t>
    </dgm:pt>
    <dgm:pt modelId="{80939D74-5CD2-4102-9574-775DB5F2D5DD}">
      <dgm:prSet phldrT="[Text]"/>
      <dgm:spPr/>
      <dgm:t>
        <a:bodyPr/>
        <a:lstStyle/>
        <a:p>
          <a:r>
            <a:rPr lang="en-US" dirty="0"/>
            <a:t>Sensing</a:t>
          </a:r>
          <a:endParaRPr lang="en-GB" dirty="0"/>
        </a:p>
      </dgm:t>
    </dgm:pt>
    <dgm:pt modelId="{1D0951B4-C2EE-4884-8947-05795C7DE39E}" type="parTrans" cxnId="{BC1F5664-D799-47BD-BB1D-726DAD2B018C}">
      <dgm:prSet/>
      <dgm:spPr/>
      <dgm:t>
        <a:bodyPr/>
        <a:lstStyle/>
        <a:p>
          <a:endParaRPr lang="en-GB"/>
        </a:p>
      </dgm:t>
    </dgm:pt>
    <dgm:pt modelId="{03ED236A-147A-4219-9649-331DBBA4DFBE}" type="sibTrans" cxnId="{BC1F5664-D799-47BD-BB1D-726DAD2B018C}">
      <dgm:prSet/>
      <dgm:spPr/>
      <dgm:t>
        <a:bodyPr/>
        <a:lstStyle/>
        <a:p>
          <a:endParaRPr lang="en-GB"/>
        </a:p>
      </dgm:t>
    </dgm:pt>
    <dgm:pt modelId="{7584DBE9-E055-434B-A9AD-FF3E23F75939}">
      <dgm:prSet phldrT="[Text]"/>
      <dgm:spPr/>
      <dgm:t>
        <a:bodyPr/>
        <a:lstStyle/>
        <a:p>
          <a:r>
            <a:rPr lang="en-US" dirty="0"/>
            <a:t>Materials</a:t>
          </a:r>
          <a:endParaRPr lang="en-GB" dirty="0"/>
        </a:p>
      </dgm:t>
    </dgm:pt>
    <dgm:pt modelId="{5FB5DC16-269A-4519-9AE3-B991859BCD67}" type="parTrans" cxnId="{A87D284E-C090-4F3A-8232-B2826B013B99}">
      <dgm:prSet/>
      <dgm:spPr/>
      <dgm:t>
        <a:bodyPr/>
        <a:lstStyle/>
        <a:p>
          <a:endParaRPr lang="en-GB"/>
        </a:p>
      </dgm:t>
    </dgm:pt>
    <dgm:pt modelId="{C86B7D35-62F7-424B-ABAE-2E021FE54365}" type="sibTrans" cxnId="{A87D284E-C090-4F3A-8232-B2826B013B99}">
      <dgm:prSet/>
      <dgm:spPr/>
      <dgm:t>
        <a:bodyPr/>
        <a:lstStyle/>
        <a:p>
          <a:endParaRPr lang="en-GB"/>
        </a:p>
      </dgm:t>
    </dgm:pt>
    <dgm:pt modelId="{B35C659C-2167-4C18-A92A-8AD013FE7D17}">
      <dgm:prSet phldrT="[Text]"/>
      <dgm:spPr/>
      <dgm:t>
        <a:bodyPr/>
        <a:lstStyle/>
        <a:p>
          <a:r>
            <a:rPr lang="en-US" dirty="0"/>
            <a:t>Mechanisms</a:t>
          </a:r>
          <a:endParaRPr lang="en-GB" dirty="0"/>
        </a:p>
      </dgm:t>
    </dgm:pt>
    <dgm:pt modelId="{2C98B17E-22E7-4975-AF8C-180D4B8AC3E7}" type="parTrans" cxnId="{078BB83E-F5DF-41B3-A8DA-C7C0C0B1D6A7}">
      <dgm:prSet/>
      <dgm:spPr/>
      <dgm:t>
        <a:bodyPr/>
        <a:lstStyle/>
        <a:p>
          <a:endParaRPr lang="en-GB"/>
        </a:p>
      </dgm:t>
    </dgm:pt>
    <dgm:pt modelId="{1D07D329-9CC5-4FDD-B969-C81BBADD58F1}" type="sibTrans" cxnId="{078BB83E-F5DF-41B3-A8DA-C7C0C0B1D6A7}">
      <dgm:prSet/>
      <dgm:spPr/>
      <dgm:t>
        <a:bodyPr/>
        <a:lstStyle/>
        <a:p>
          <a:endParaRPr lang="en-GB"/>
        </a:p>
      </dgm:t>
    </dgm:pt>
    <dgm:pt modelId="{2856656D-B285-43BF-A14A-36AFDF09A0F2}">
      <dgm:prSet phldrT="[Text]"/>
      <dgm:spPr/>
      <dgm:t>
        <a:bodyPr/>
        <a:lstStyle/>
        <a:p>
          <a:r>
            <a:rPr lang="en-US" dirty="0"/>
            <a:t>Actuation</a:t>
          </a:r>
          <a:endParaRPr lang="en-GB" dirty="0"/>
        </a:p>
      </dgm:t>
    </dgm:pt>
    <dgm:pt modelId="{E3471754-C31F-4F77-87E9-05D6DB7859B9}" type="parTrans" cxnId="{1E1B2FBD-5AD8-4BF8-9307-117B3EAC2EB3}">
      <dgm:prSet/>
      <dgm:spPr/>
      <dgm:t>
        <a:bodyPr/>
        <a:lstStyle/>
        <a:p>
          <a:endParaRPr lang="en-GB"/>
        </a:p>
      </dgm:t>
    </dgm:pt>
    <dgm:pt modelId="{012EEAAB-F53D-4C4A-8D25-460F7C734DEF}" type="sibTrans" cxnId="{1E1B2FBD-5AD8-4BF8-9307-117B3EAC2EB3}">
      <dgm:prSet/>
      <dgm:spPr/>
      <dgm:t>
        <a:bodyPr/>
        <a:lstStyle/>
        <a:p>
          <a:endParaRPr lang="en-GB"/>
        </a:p>
      </dgm:t>
    </dgm:pt>
    <dgm:pt modelId="{F8C44156-9F87-4A7E-96E0-EDC435C86C1D}">
      <dgm:prSet phldrT="[Text]"/>
      <dgm:spPr/>
      <dgm:t>
        <a:bodyPr/>
        <a:lstStyle/>
        <a:p>
          <a:r>
            <a:rPr lang="en-US" dirty="0"/>
            <a:t>Digitizing </a:t>
          </a:r>
          <a:endParaRPr lang="en-GB" dirty="0"/>
        </a:p>
      </dgm:t>
    </dgm:pt>
    <dgm:pt modelId="{9355F288-21BB-4728-A24F-AF4218A6825F}" type="parTrans" cxnId="{EB289B25-007F-438C-B2FB-C038F990446F}">
      <dgm:prSet/>
      <dgm:spPr/>
      <dgm:t>
        <a:bodyPr/>
        <a:lstStyle/>
        <a:p>
          <a:endParaRPr lang="en-GB"/>
        </a:p>
      </dgm:t>
    </dgm:pt>
    <dgm:pt modelId="{C3E332A8-E0A7-4EB9-B1C3-A93A3FA32C5A}" type="sibTrans" cxnId="{EB289B25-007F-438C-B2FB-C038F990446F}">
      <dgm:prSet/>
      <dgm:spPr/>
      <dgm:t>
        <a:bodyPr/>
        <a:lstStyle/>
        <a:p>
          <a:endParaRPr lang="en-GB"/>
        </a:p>
      </dgm:t>
    </dgm:pt>
    <dgm:pt modelId="{DCD2ED60-C274-4B4C-84FD-29CBADFC9599}">
      <dgm:prSet phldrT="[Text]"/>
      <dgm:spPr/>
      <dgm:t>
        <a:bodyPr/>
        <a:lstStyle/>
        <a:p>
          <a:r>
            <a:rPr lang="en-US" dirty="0"/>
            <a:t>Data fusion / Computer vision</a:t>
          </a:r>
          <a:endParaRPr lang="en-GB" dirty="0"/>
        </a:p>
      </dgm:t>
    </dgm:pt>
    <dgm:pt modelId="{F6166F74-F19C-49B9-8EDD-3D342B2FE5ED}" type="parTrans" cxnId="{059AB637-ED2F-45BB-B4F9-01CFFFAB4ABE}">
      <dgm:prSet/>
      <dgm:spPr/>
      <dgm:t>
        <a:bodyPr/>
        <a:lstStyle/>
        <a:p>
          <a:endParaRPr lang="en-GB"/>
        </a:p>
      </dgm:t>
    </dgm:pt>
    <dgm:pt modelId="{74DB50AF-F91B-43A9-A5E8-AAE1E8F65312}" type="sibTrans" cxnId="{059AB637-ED2F-45BB-B4F9-01CFFFAB4ABE}">
      <dgm:prSet/>
      <dgm:spPr/>
      <dgm:t>
        <a:bodyPr/>
        <a:lstStyle/>
        <a:p>
          <a:endParaRPr lang="en-GB"/>
        </a:p>
      </dgm:t>
    </dgm:pt>
    <dgm:pt modelId="{ADDC19E3-095C-48F2-AAED-29E9BC0FC69E}">
      <dgm:prSet phldrT="[Text]"/>
      <dgm:spPr/>
      <dgm:t>
        <a:bodyPr/>
        <a:lstStyle/>
        <a:p>
          <a:r>
            <a:rPr lang="en-US"/>
            <a:t>Automatic control </a:t>
          </a:r>
          <a:endParaRPr lang="en-GB" dirty="0"/>
        </a:p>
      </dgm:t>
    </dgm:pt>
    <dgm:pt modelId="{4B8C5F12-5FF4-4BBE-B2DB-BED15E3EDA56}" type="parTrans" cxnId="{12BE7E3B-0E5F-44A3-8A26-62F779EE0709}">
      <dgm:prSet/>
      <dgm:spPr/>
      <dgm:t>
        <a:bodyPr/>
        <a:lstStyle/>
        <a:p>
          <a:endParaRPr lang="en-GB"/>
        </a:p>
      </dgm:t>
    </dgm:pt>
    <dgm:pt modelId="{3D4441A6-D268-4188-905C-56662D102612}" type="sibTrans" cxnId="{12BE7E3B-0E5F-44A3-8A26-62F779EE0709}">
      <dgm:prSet/>
      <dgm:spPr/>
      <dgm:t>
        <a:bodyPr/>
        <a:lstStyle/>
        <a:p>
          <a:endParaRPr lang="en-GB"/>
        </a:p>
      </dgm:t>
    </dgm:pt>
    <dgm:pt modelId="{D729B567-1B61-498D-8471-5FD71B9C3CE3}">
      <dgm:prSet phldrT="[Text]"/>
      <dgm:spPr/>
      <dgm:t>
        <a:bodyPr/>
        <a:lstStyle/>
        <a:p>
          <a:r>
            <a:rPr lang="en-US" dirty="0"/>
            <a:t>User Interface</a:t>
          </a:r>
          <a:endParaRPr lang="en-GB" dirty="0"/>
        </a:p>
      </dgm:t>
    </dgm:pt>
    <dgm:pt modelId="{758CD58B-4C49-4A04-9635-2C0BAC7F4A72}" type="parTrans" cxnId="{74F15443-9410-44A4-BAC4-0803F96BFC28}">
      <dgm:prSet/>
      <dgm:spPr/>
      <dgm:t>
        <a:bodyPr/>
        <a:lstStyle/>
        <a:p>
          <a:endParaRPr lang="en-GB"/>
        </a:p>
      </dgm:t>
    </dgm:pt>
    <dgm:pt modelId="{4CF23A72-4B84-4B88-9C10-BE22D2E55D6D}" type="sibTrans" cxnId="{74F15443-9410-44A4-BAC4-0803F96BFC28}">
      <dgm:prSet/>
      <dgm:spPr/>
      <dgm:t>
        <a:bodyPr/>
        <a:lstStyle/>
        <a:p>
          <a:endParaRPr lang="en-GB"/>
        </a:p>
      </dgm:t>
    </dgm:pt>
    <dgm:pt modelId="{7D99ADDC-E6B6-4F44-9A25-BD295A85B109}">
      <dgm:prSet phldrT="[Text]"/>
      <dgm:spPr/>
      <dgm:t>
        <a:bodyPr/>
        <a:lstStyle/>
        <a:p>
          <a:r>
            <a:rPr lang="en-US" dirty="0"/>
            <a:t>Decision making</a:t>
          </a:r>
          <a:endParaRPr lang="en-GB" dirty="0"/>
        </a:p>
      </dgm:t>
    </dgm:pt>
    <dgm:pt modelId="{E3AB9E35-FB9E-4BCF-99F8-3459A04B971E}" type="parTrans" cxnId="{AEB8B6AB-6E1B-4D0F-B694-7FF2DC2DF632}">
      <dgm:prSet/>
      <dgm:spPr/>
      <dgm:t>
        <a:bodyPr/>
        <a:lstStyle/>
        <a:p>
          <a:endParaRPr lang="en-GB"/>
        </a:p>
      </dgm:t>
    </dgm:pt>
    <dgm:pt modelId="{E97EC375-7FDD-493B-8571-88557DBB8CAE}" type="sibTrans" cxnId="{AEB8B6AB-6E1B-4D0F-B694-7FF2DC2DF632}">
      <dgm:prSet/>
      <dgm:spPr/>
      <dgm:t>
        <a:bodyPr/>
        <a:lstStyle/>
        <a:p>
          <a:endParaRPr lang="en-GB"/>
        </a:p>
      </dgm:t>
    </dgm:pt>
    <dgm:pt modelId="{41A54EAD-F49A-4CDD-A799-A8B845C97A37}" type="pres">
      <dgm:prSet presAssocID="{2352626D-6B6B-4B70-801D-693E3B6E86CB}" presName="hierChild1" presStyleCnt="0">
        <dgm:presLayoutVars>
          <dgm:orgChart val="1"/>
          <dgm:chPref val="1"/>
          <dgm:dir/>
          <dgm:animOne val="branch"/>
          <dgm:animLvl val="lvl"/>
          <dgm:resizeHandles/>
        </dgm:presLayoutVars>
      </dgm:prSet>
      <dgm:spPr/>
    </dgm:pt>
    <dgm:pt modelId="{01F6F407-585A-4E7F-BD39-4D84045D8267}" type="pres">
      <dgm:prSet presAssocID="{D13A50E5-CD61-4724-AF15-35AC02DAD10F}" presName="hierRoot1" presStyleCnt="0">
        <dgm:presLayoutVars>
          <dgm:hierBranch val="init"/>
        </dgm:presLayoutVars>
      </dgm:prSet>
      <dgm:spPr/>
    </dgm:pt>
    <dgm:pt modelId="{54A242F0-A583-402E-AFBE-AF1C30862709}" type="pres">
      <dgm:prSet presAssocID="{D13A50E5-CD61-4724-AF15-35AC02DAD10F}" presName="rootComposite1" presStyleCnt="0"/>
      <dgm:spPr/>
    </dgm:pt>
    <dgm:pt modelId="{978F0273-7BBB-45BC-92A4-65F704FB5E69}" type="pres">
      <dgm:prSet presAssocID="{D13A50E5-CD61-4724-AF15-35AC02DAD10F}" presName="rootText1" presStyleLbl="node0" presStyleIdx="0" presStyleCnt="1">
        <dgm:presLayoutVars>
          <dgm:chPref val="3"/>
        </dgm:presLayoutVars>
      </dgm:prSet>
      <dgm:spPr/>
    </dgm:pt>
    <dgm:pt modelId="{CE196DD9-5F6F-4D8B-BDA0-5D38A5A25B80}" type="pres">
      <dgm:prSet presAssocID="{D13A50E5-CD61-4724-AF15-35AC02DAD10F}" presName="rootConnector1" presStyleLbl="node1" presStyleIdx="0" presStyleCnt="0"/>
      <dgm:spPr/>
    </dgm:pt>
    <dgm:pt modelId="{7D0324C5-4C7E-4F82-9B49-F45628336748}" type="pres">
      <dgm:prSet presAssocID="{D13A50E5-CD61-4724-AF15-35AC02DAD10F}" presName="hierChild2" presStyleCnt="0"/>
      <dgm:spPr/>
    </dgm:pt>
    <dgm:pt modelId="{8B94CC46-0E85-4E52-A5AE-E0C5EE604264}" type="pres">
      <dgm:prSet presAssocID="{959F2C8A-E622-4F8F-BC1F-47585E64ABB5}" presName="Name37" presStyleLbl="parChTrans1D2" presStyleIdx="0" presStyleCnt="4"/>
      <dgm:spPr/>
    </dgm:pt>
    <dgm:pt modelId="{4EEDE8A7-D77E-4F00-B06B-5B7943561430}" type="pres">
      <dgm:prSet presAssocID="{DD7D43AA-C0E7-4A1E-A57F-EAD20FB122BD}" presName="hierRoot2" presStyleCnt="0">
        <dgm:presLayoutVars>
          <dgm:hierBranch val="init"/>
        </dgm:presLayoutVars>
      </dgm:prSet>
      <dgm:spPr/>
    </dgm:pt>
    <dgm:pt modelId="{AC421A27-5BCE-4AA0-80EC-16C0CC56F1AC}" type="pres">
      <dgm:prSet presAssocID="{DD7D43AA-C0E7-4A1E-A57F-EAD20FB122BD}" presName="rootComposite" presStyleCnt="0"/>
      <dgm:spPr/>
    </dgm:pt>
    <dgm:pt modelId="{803982D8-1E8D-4698-9889-65C4EC0701F7}" type="pres">
      <dgm:prSet presAssocID="{DD7D43AA-C0E7-4A1E-A57F-EAD20FB122BD}" presName="rootText" presStyleLbl="node2" presStyleIdx="0" presStyleCnt="4">
        <dgm:presLayoutVars>
          <dgm:chPref val="3"/>
        </dgm:presLayoutVars>
      </dgm:prSet>
      <dgm:spPr/>
    </dgm:pt>
    <dgm:pt modelId="{D183F2C3-2A89-42CD-BF2F-8FCFFD0932CC}" type="pres">
      <dgm:prSet presAssocID="{DD7D43AA-C0E7-4A1E-A57F-EAD20FB122BD}" presName="rootConnector" presStyleLbl="node2" presStyleIdx="0" presStyleCnt="4"/>
      <dgm:spPr/>
    </dgm:pt>
    <dgm:pt modelId="{BE6E7CAA-E0A7-40C9-A967-747934382560}" type="pres">
      <dgm:prSet presAssocID="{DD7D43AA-C0E7-4A1E-A57F-EAD20FB122BD}" presName="hierChild4" presStyleCnt="0"/>
      <dgm:spPr/>
    </dgm:pt>
    <dgm:pt modelId="{7460F2FB-2D11-4611-9141-6ADC555CD007}" type="pres">
      <dgm:prSet presAssocID="{5FB5DC16-269A-4519-9AE3-B991859BCD67}" presName="Name37" presStyleLbl="parChTrans1D3" presStyleIdx="0" presStyleCnt="17"/>
      <dgm:spPr/>
    </dgm:pt>
    <dgm:pt modelId="{1EE4947A-2BD9-4AA3-AAEE-75C3DA9E2751}" type="pres">
      <dgm:prSet presAssocID="{7584DBE9-E055-434B-A9AD-FF3E23F75939}" presName="hierRoot2" presStyleCnt="0">
        <dgm:presLayoutVars>
          <dgm:hierBranch val="init"/>
        </dgm:presLayoutVars>
      </dgm:prSet>
      <dgm:spPr/>
    </dgm:pt>
    <dgm:pt modelId="{0DCBEBB8-EC68-4D26-AC98-2BDAD1EBAB9E}" type="pres">
      <dgm:prSet presAssocID="{7584DBE9-E055-434B-A9AD-FF3E23F75939}" presName="rootComposite" presStyleCnt="0"/>
      <dgm:spPr/>
    </dgm:pt>
    <dgm:pt modelId="{74EF96BD-8779-4FC6-A2F3-078EB3C89943}" type="pres">
      <dgm:prSet presAssocID="{7584DBE9-E055-434B-A9AD-FF3E23F75939}" presName="rootText" presStyleLbl="node3" presStyleIdx="0" presStyleCnt="17">
        <dgm:presLayoutVars>
          <dgm:chPref val="3"/>
        </dgm:presLayoutVars>
      </dgm:prSet>
      <dgm:spPr/>
    </dgm:pt>
    <dgm:pt modelId="{A5466F56-EE76-4E75-9733-C9EBA7E67E95}" type="pres">
      <dgm:prSet presAssocID="{7584DBE9-E055-434B-A9AD-FF3E23F75939}" presName="rootConnector" presStyleLbl="node3" presStyleIdx="0" presStyleCnt="17"/>
      <dgm:spPr/>
    </dgm:pt>
    <dgm:pt modelId="{6112CE1E-0CB4-4CC0-953E-321EE6E829DE}" type="pres">
      <dgm:prSet presAssocID="{7584DBE9-E055-434B-A9AD-FF3E23F75939}" presName="hierChild4" presStyleCnt="0"/>
      <dgm:spPr/>
    </dgm:pt>
    <dgm:pt modelId="{201F01D0-89E2-4EAA-B683-F57B322CCC29}" type="pres">
      <dgm:prSet presAssocID="{7584DBE9-E055-434B-A9AD-FF3E23F75939}" presName="hierChild5" presStyleCnt="0"/>
      <dgm:spPr/>
    </dgm:pt>
    <dgm:pt modelId="{1130DB3D-B5FA-4EFB-A191-7BCDCF66D015}" type="pres">
      <dgm:prSet presAssocID="{2C98B17E-22E7-4975-AF8C-180D4B8AC3E7}" presName="Name37" presStyleLbl="parChTrans1D3" presStyleIdx="1" presStyleCnt="17"/>
      <dgm:spPr/>
    </dgm:pt>
    <dgm:pt modelId="{AD686098-E23B-4EDE-A6F6-DC6A64CB6501}" type="pres">
      <dgm:prSet presAssocID="{B35C659C-2167-4C18-A92A-8AD013FE7D17}" presName="hierRoot2" presStyleCnt="0">
        <dgm:presLayoutVars>
          <dgm:hierBranch val="init"/>
        </dgm:presLayoutVars>
      </dgm:prSet>
      <dgm:spPr/>
    </dgm:pt>
    <dgm:pt modelId="{3AC7DFD8-F558-4B33-A458-42AAE428762B}" type="pres">
      <dgm:prSet presAssocID="{B35C659C-2167-4C18-A92A-8AD013FE7D17}" presName="rootComposite" presStyleCnt="0"/>
      <dgm:spPr/>
    </dgm:pt>
    <dgm:pt modelId="{B42EF391-8329-4144-8C24-44C85D8C9216}" type="pres">
      <dgm:prSet presAssocID="{B35C659C-2167-4C18-A92A-8AD013FE7D17}" presName="rootText" presStyleLbl="node3" presStyleIdx="1" presStyleCnt="17">
        <dgm:presLayoutVars>
          <dgm:chPref val="3"/>
        </dgm:presLayoutVars>
      </dgm:prSet>
      <dgm:spPr/>
    </dgm:pt>
    <dgm:pt modelId="{B7B84B5F-E2C7-4E4F-AFDB-ABE191DEF1B0}" type="pres">
      <dgm:prSet presAssocID="{B35C659C-2167-4C18-A92A-8AD013FE7D17}" presName="rootConnector" presStyleLbl="node3" presStyleIdx="1" presStyleCnt="17"/>
      <dgm:spPr/>
    </dgm:pt>
    <dgm:pt modelId="{2F3893D5-FF21-4E70-A47E-51B35F48055E}" type="pres">
      <dgm:prSet presAssocID="{B35C659C-2167-4C18-A92A-8AD013FE7D17}" presName="hierChild4" presStyleCnt="0"/>
      <dgm:spPr/>
    </dgm:pt>
    <dgm:pt modelId="{D5249541-6314-4A0E-89F0-DBCECAFD9A3F}" type="pres">
      <dgm:prSet presAssocID="{B35C659C-2167-4C18-A92A-8AD013FE7D17}" presName="hierChild5" presStyleCnt="0"/>
      <dgm:spPr/>
    </dgm:pt>
    <dgm:pt modelId="{D720DCA7-C4AF-4F95-882D-2B8F068D0A33}" type="pres">
      <dgm:prSet presAssocID="{DD7D43AA-C0E7-4A1E-A57F-EAD20FB122BD}" presName="hierChild5" presStyleCnt="0"/>
      <dgm:spPr/>
    </dgm:pt>
    <dgm:pt modelId="{125C2FE6-A2C3-4E3F-AEA9-129C5E4FDA6C}" type="pres">
      <dgm:prSet presAssocID="{AEE046F9-C4B2-4F96-A468-95EFC0AEDFA1}" presName="Name37" presStyleLbl="parChTrans1D2" presStyleIdx="1" presStyleCnt="4"/>
      <dgm:spPr/>
    </dgm:pt>
    <dgm:pt modelId="{8CA1056D-85C9-4A5B-9E06-BF80CEE2D01B}" type="pres">
      <dgm:prSet presAssocID="{87D68E25-D297-425E-A511-44FBB648138C}" presName="hierRoot2" presStyleCnt="0">
        <dgm:presLayoutVars>
          <dgm:hierBranch val="init"/>
        </dgm:presLayoutVars>
      </dgm:prSet>
      <dgm:spPr/>
    </dgm:pt>
    <dgm:pt modelId="{0FA3609F-DA6E-45C8-9229-337647EFBF49}" type="pres">
      <dgm:prSet presAssocID="{87D68E25-D297-425E-A511-44FBB648138C}" presName="rootComposite" presStyleCnt="0"/>
      <dgm:spPr/>
    </dgm:pt>
    <dgm:pt modelId="{364131D5-C98A-4D49-980B-95A90C926A29}" type="pres">
      <dgm:prSet presAssocID="{87D68E25-D297-425E-A511-44FBB648138C}" presName="rootText" presStyleLbl="node2" presStyleIdx="1" presStyleCnt="4">
        <dgm:presLayoutVars>
          <dgm:chPref val="3"/>
        </dgm:presLayoutVars>
      </dgm:prSet>
      <dgm:spPr/>
    </dgm:pt>
    <dgm:pt modelId="{F88D467D-92BB-4BCF-8065-B7037A35EE91}" type="pres">
      <dgm:prSet presAssocID="{87D68E25-D297-425E-A511-44FBB648138C}" presName="rootConnector" presStyleLbl="node2" presStyleIdx="1" presStyleCnt="4"/>
      <dgm:spPr/>
    </dgm:pt>
    <dgm:pt modelId="{7EAF90EA-8D3E-4EA2-B69E-E5E5416BAD39}" type="pres">
      <dgm:prSet presAssocID="{87D68E25-D297-425E-A511-44FBB648138C}" presName="hierChild4" presStyleCnt="0"/>
      <dgm:spPr/>
    </dgm:pt>
    <dgm:pt modelId="{CC541459-A7B9-4B6F-A050-CDA7317102D5}" type="pres">
      <dgm:prSet presAssocID="{0094C313-3F56-4146-BA5F-17A0CB352659}" presName="Name37" presStyleLbl="parChTrans1D3" presStyleIdx="2" presStyleCnt="17"/>
      <dgm:spPr/>
    </dgm:pt>
    <dgm:pt modelId="{982FEA45-1534-4FA2-9F40-8D21A218176B}" type="pres">
      <dgm:prSet presAssocID="{C3FEC1C9-4F47-454E-8F3D-E8EE122AEB38}" presName="hierRoot2" presStyleCnt="0">
        <dgm:presLayoutVars>
          <dgm:hierBranch val="init"/>
        </dgm:presLayoutVars>
      </dgm:prSet>
      <dgm:spPr/>
    </dgm:pt>
    <dgm:pt modelId="{4C88F1D0-0042-468E-BFD4-6EE1C773B734}" type="pres">
      <dgm:prSet presAssocID="{C3FEC1C9-4F47-454E-8F3D-E8EE122AEB38}" presName="rootComposite" presStyleCnt="0"/>
      <dgm:spPr/>
    </dgm:pt>
    <dgm:pt modelId="{B53423B5-E06A-46D2-9DEB-5A7FC56EBBC8}" type="pres">
      <dgm:prSet presAssocID="{C3FEC1C9-4F47-454E-8F3D-E8EE122AEB38}" presName="rootText" presStyleLbl="node3" presStyleIdx="2" presStyleCnt="17">
        <dgm:presLayoutVars>
          <dgm:chPref val="3"/>
        </dgm:presLayoutVars>
      </dgm:prSet>
      <dgm:spPr/>
    </dgm:pt>
    <dgm:pt modelId="{D86F22A2-AFC8-4FAF-8D73-679534E6E698}" type="pres">
      <dgm:prSet presAssocID="{C3FEC1C9-4F47-454E-8F3D-E8EE122AEB38}" presName="rootConnector" presStyleLbl="node3" presStyleIdx="2" presStyleCnt="17"/>
      <dgm:spPr/>
    </dgm:pt>
    <dgm:pt modelId="{91A6BC13-A532-46EB-89D0-586C806E6B6E}" type="pres">
      <dgm:prSet presAssocID="{C3FEC1C9-4F47-454E-8F3D-E8EE122AEB38}" presName="hierChild4" presStyleCnt="0"/>
      <dgm:spPr/>
    </dgm:pt>
    <dgm:pt modelId="{1B61943F-143C-4B19-AC3F-78BC64EC33E7}" type="pres">
      <dgm:prSet presAssocID="{C3FEC1C9-4F47-454E-8F3D-E8EE122AEB38}" presName="hierChild5" presStyleCnt="0"/>
      <dgm:spPr/>
    </dgm:pt>
    <dgm:pt modelId="{FF27C2B7-69FF-45B0-9B64-372BCCF8EEE8}" type="pres">
      <dgm:prSet presAssocID="{F07AE9AC-15CD-4811-A0C8-011CA58D7015}" presName="Name37" presStyleLbl="parChTrans1D3" presStyleIdx="3" presStyleCnt="17"/>
      <dgm:spPr/>
    </dgm:pt>
    <dgm:pt modelId="{DF9CF176-9B32-42F1-81E4-FB0D5D09220E}" type="pres">
      <dgm:prSet presAssocID="{0C3E8393-8C8E-4E74-ABC6-038DABB95899}" presName="hierRoot2" presStyleCnt="0">
        <dgm:presLayoutVars>
          <dgm:hierBranch val="init"/>
        </dgm:presLayoutVars>
      </dgm:prSet>
      <dgm:spPr/>
    </dgm:pt>
    <dgm:pt modelId="{E15FE69E-BA06-4B55-A5F4-D1CB9918F397}" type="pres">
      <dgm:prSet presAssocID="{0C3E8393-8C8E-4E74-ABC6-038DABB95899}" presName="rootComposite" presStyleCnt="0"/>
      <dgm:spPr/>
    </dgm:pt>
    <dgm:pt modelId="{22E7983A-4A61-4319-913A-DF47DF304BB9}" type="pres">
      <dgm:prSet presAssocID="{0C3E8393-8C8E-4E74-ABC6-038DABB95899}" presName="rootText" presStyleLbl="node3" presStyleIdx="3" presStyleCnt="17">
        <dgm:presLayoutVars>
          <dgm:chPref val="3"/>
        </dgm:presLayoutVars>
      </dgm:prSet>
      <dgm:spPr/>
    </dgm:pt>
    <dgm:pt modelId="{722632EB-DE26-4BD1-BCCD-55AFABE64B82}" type="pres">
      <dgm:prSet presAssocID="{0C3E8393-8C8E-4E74-ABC6-038DABB95899}" presName="rootConnector" presStyleLbl="node3" presStyleIdx="3" presStyleCnt="17"/>
      <dgm:spPr/>
    </dgm:pt>
    <dgm:pt modelId="{9BCD8F14-F85F-4227-9076-C598B779721D}" type="pres">
      <dgm:prSet presAssocID="{0C3E8393-8C8E-4E74-ABC6-038DABB95899}" presName="hierChild4" presStyleCnt="0"/>
      <dgm:spPr/>
    </dgm:pt>
    <dgm:pt modelId="{D5EA5B5F-3359-436C-AC13-C664CF9C699B}" type="pres">
      <dgm:prSet presAssocID="{0C3E8393-8C8E-4E74-ABC6-038DABB95899}" presName="hierChild5" presStyleCnt="0"/>
      <dgm:spPr/>
    </dgm:pt>
    <dgm:pt modelId="{A29F147F-6F97-48FC-9719-39BF1DAE6D53}" type="pres">
      <dgm:prSet presAssocID="{1D0951B4-C2EE-4884-8947-05795C7DE39E}" presName="Name37" presStyleLbl="parChTrans1D3" presStyleIdx="4" presStyleCnt="17"/>
      <dgm:spPr/>
    </dgm:pt>
    <dgm:pt modelId="{5D074283-629A-444C-A798-CD1A53C20C6F}" type="pres">
      <dgm:prSet presAssocID="{80939D74-5CD2-4102-9574-775DB5F2D5DD}" presName="hierRoot2" presStyleCnt="0">
        <dgm:presLayoutVars>
          <dgm:hierBranch val="init"/>
        </dgm:presLayoutVars>
      </dgm:prSet>
      <dgm:spPr/>
    </dgm:pt>
    <dgm:pt modelId="{A51E2F67-FFB3-4E09-B3E0-32747480D26C}" type="pres">
      <dgm:prSet presAssocID="{80939D74-5CD2-4102-9574-775DB5F2D5DD}" presName="rootComposite" presStyleCnt="0"/>
      <dgm:spPr/>
    </dgm:pt>
    <dgm:pt modelId="{7ABC6C5D-A17A-4DE4-99FF-011A4371BD04}" type="pres">
      <dgm:prSet presAssocID="{80939D74-5CD2-4102-9574-775DB5F2D5DD}" presName="rootText" presStyleLbl="node3" presStyleIdx="4" presStyleCnt="17">
        <dgm:presLayoutVars>
          <dgm:chPref val="3"/>
        </dgm:presLayoutVars>
      </dgm:prSet>
      <dgm:spPr/>
    </dgm:pt>
    <dgm:pt modelId="{CEA12A69-F80E-4AF2-B8B4-B8AFFF6CD8A5}" type="pres">
      <dgm:prSet presAssocID="{80939D74-5CD2-4102-9574-775DB5F2D5DD}" presName="rootConnector" presStyleLbl="node3" presStyleIdx="4" presStyleCnt="17"/>
      <dgm:spPr/>
    </dgm:pt>
    <dgm:pt modelId="{F337CAD4-CE5A-499C-9C72-3126741E5B3E}" type="pres">
      <dgm:prSet presAssocID="{80939D74-5CD2-4102-9574-775DB5F2D5DD}" presName="hierChild4" presStyleCnt="0"/>
      <dgm:spPr/>
    </dgm:pt>
    <dgm:pt modelId="{2FDDD496-0411-44BF-B93A-B10F32270699}" type="pres">
      <dgm:prSet presAssocID="{80939D74-5CD2-4102-9574-775DB5F2D5DD}" presName="hierChild5" presStyleCnt="0"/>
      <dgm:spPr/>
    </dgm:pt>
    <dgm:pt modelId="{774599BA-3818-4C2C-8F20-94FF07782F79}" type="pres">
      <dgm:prSet presAssocID="{E3471754-C31F-4F77-87E9-05D6DB7859B9}" presName="Name37" presStyleLbl="parChTrans1D3" presStyleIdx="5" presStyleCnt="17"/>
      <dgm:spPr/>
    </dgm:pt>
    <dgm:pt modelId="{C8274E2E-2DBB-4BCC-8962-985C9890A119}" type="pres">
      <dgm:prSet presAssocID="{2856656D-B285-43BF-A14A-36AFDF09A0F2}" presName="hierRoot2" presStyleCnt="0">
        <dgm:presLayoutVars>
          <dgm:hierBranch val="init"/>
        </dgm:presLayoutVars>
      </dgm:prSet>
      <dgm:spPr/>
    </dgm:pt>
    <dgm:pt modelId="{77C9759C-0E50-4FE5-B281-2D1432072BB7}" type="pres">
      <dgm:prSet presAssocID="{2856656D-B285-43BF-A14A-36AFDF09A0F2}" presName="rootComposite" presStyleCnt="0"/>
      <dgm:spPr/>
    </dgm:pt>
    <dgm:pt modelId="{04B0EFCF-69C4-4728-A9A4-7D8A813066AF}" type="pres">
      <dgm:prSet presAssocID="{2856656D-B285-43BF-A14A-36AFDF09A0F2}" presName="rootText" presStyleLbl="node3" presStyleIdx="5" presStyleCnt="17">
        <dgm:presLayoutVars>
          <dgm:chPref val="3"/>
        </dgm:presLayoutVars>
      </dgm:prSet>
      <dgm:spPr/>
    </dgm:pt>
    <dgm:pt modelId="{C578C830-741A-48C2-BB2A-C711C731E5C9}" type="pres">
      <dgm:prSet presAssocID="{2856656D-B285-43BF-A14A-36AFDF09A0F2}" presName="rootConnector" presStyleLbl="node3" presStyleIdx="5" presStyleCnt="17"/>
      <dgm:spPr/>
    </dgm:pt>
    <dgm:pt modelId="{D32A1776-600B-4D71-BA04-D0A4768DFC7D}" type="pres">
      <dgm:prSet presAssocID="{2856656D-B285-43BF-A14A-36AFDF09A0F2}" presName="hierChild4" presStyleCnt="0"/>
      <dgm:spPr/>
    </dgm:pt>
    <dgm:pt modelId="{D09BE351-DA8D-4CFA-B73C-60DDB3E8511B}" type="pres">
      <dgm:prSet presAssocID="{2856656D-B285-43BF-A14A-36AFDF09A0F2}" presName="hierChild5" presStyleCnt="0"/>
      <dgm:spPr/>
    </dgm:pt>
    <dgm:pt modelId="{FC14FF9C-8822-4402-B492-09D1E1B33EE5}" type="pres">
      <dgm:prSet presAssocID="{9355F288-21BB-4728-A24F-AF4218A6825F}" presName="Name37" presStyleLbl="parChTrans1D3" presStyleIdx="6" presStyleCnt="17"/>
      <dgm:spPr/>
    </dgm:pt>
    <dgm:pt modelId="{F3B67A5D-CD9F-4B67-9B23-83E9AE7DAE97}" type="pres">
      <dgm:prSet presAssocID="{F8C44156-9F87-4A7E-96E0-EDC435C86C1D}" presName="hierRoot2" presStyleCnt="0">
        <dgm:presLayoutVars>
          <dgm:hierBranch val="init"/>
        </dgm:presLayoutVars>
      </dgm:prSet>
      <dgm:spPr/>
    </dgm:pt>
    <dgm:pt modelId="{2ECDE6A0-ACE5-4733-91F0-915D02AC536A}" type="pres">
      <dgm:prSet presAssocID="{F8C44156-9F87-4A7E-96E0-EDC435C86C1D}" presName="rootComposite" presStyleCnt="0"/>
      <dgm:spPr/>
    </dgm:pt>
    <dgm:pt modelId="{8EBBB715-14F7-4B1D-98A0-99356C24554C}" type="pres">
      <dgm:prSet presAssocID="{F8C44156-9F87-4A7E-96E0-EDC435C86C1D}" presName="rootText" presStyleLbl="node3" presStyleIdx="6" presStyleCnt="17">
        <dgm:presLayoutVars>
          <dgm:chPref val="3"/>
        </dgm:presLayoutVars>
      </dgm:prSet>
      <dgm:spPr/>
    </dgm:pt>
    <dgm:pt modelId="{787367A7-9416-406B-BDBE-552FBB04A599}" type="pres">
      <dgm:prSet presAssocID="{F8C44156-9F87-4A7E-96E0-EDC435C86C1D}" presName="rootConnector" presStyleLbl="node3" presStyleIdx="6" presStyleCnt="17"/>
      <dgm:spPr/>
    </dgm:pt>
    <dgm:pt modelId="{428116E4-6AAF-4CC5-BFDA-F865E8C90C17}" type="pres">
      <dgm:prSet presAssocID="{F8C44156-9F87-4A7E-96E0-EDC435C86C1D}" presName="hierChild4" presStyleCnt="0"/>
      <dgm:spPr/>
    </dgm:pt>
    <dgm:pt modelId="{AF7CC079-A0BD-47E7-87BA-33FD2AC2F2BF}" type="pres">
      <dgm:prSet presAssocID="{F8C44156-9F87-4A7E-96E0-EDC435C86C1D}" presName="hierChild5" presStyleCnt="0"/>
      <dgm:spPr/>
    </dgm:pt>
    <dgm:pt modelId="{34247AB4-2C4D-4C5E-BF9A-800369C4BCDD}" type="pres">
      <dgm:prSet presAssocID="{87D68E25-D297-425E-A511-44FBB648138C}" presName="hierChild5" presStyleCnt="0"/>
      <dgm:spPr/>
    </dgm:pt>
    <dgm:pt modelId="{48BB4F31-0A55-41AC-90C4-269291E886A3}" type="pres">
      <dgm:prSet presAssocID="{82BEBD94-B269-454F-A0D3-B5A7A24CA3CF}" presName="Name37" presStyleLbl="parChTrans1D2" presStyleIdx="2" presStyleCnt="4"/>
      <dgm:spPr/>
    </dgm:pt>
    <dgm:pt modelId="{AAF51BD4-83C3-4A53-B195-8AB4D95504F7}" type="pres">
      <dgm:prSet presAssocID="{844400B0-3950-4C6A-8610-6DB4A89A911B}" presName="hierRoot2" presStyleCnt="0">
        <dgm:presLayoutVars>
          <dgm:hierBranch val="init"/>
        </dgm:presLayoutVars>
      </dgm:prSet>
      <dgm:spPr/>
    </dgm:pt>
    <dgm:pt modelId="{F1FA31F3-8350-48F5-BE1A-69CE4E518AB7}" type="pres">
      <dgm:prSet presAssocID="{844400B0-3950-4C6A-8610-6DB4A89A911B}" presName="rootComposite" presStyleCnt="0"/>
      <dgm:spPr/>
    </dgm:pt>
    <dgm:pt modelId="{20FBF074-C52E-4666-80DD-3A8EA147BFD1}" type="pres">
      <dgm:prSet presAssocID="{844400B0-3950-4C6A-8610-6DB4A89A911B}" presName="rootText" presStyleLbl="node2" presStyleIdx="2" presStyleCnt="4">
        <dgm:presLayoutVars>
          <dgm:chPref val="3"/>
        </dgm:presLayoutVars>
      </dgm:prSet>
      <dgm:spPr/>
    </dgm:pt>
    <dgm:pt modelId="{35EDCBB0-0143-4C6A-8919-C7DCDFEE7B86}" type="pres">
      <dgm:prSet presAssocID="{844400B0-3950-4C6A-8610-6DB4A89A911B}" presName="rootConnector" presStyleLbl="node2" presStyleIdx="2" presStyleCnt="4"/>
      <dgm:spPr/>
    </dgm:pt>
    <dgm:pt modelId="{740E2610-854A-4F37-8BAB-E93308230E6C}" type="pres">
      <dgm:prSet presAssocID="{844400B0-3950-4C6A-8610-6DB4A89A911B}" presName="hierChild4" presStyleCnt="0"/>
      <dgm:spPr/>
    </dgm:pt>
    <dgm:pt modelId="{7AE7497B-B085-4FD8-826F-BEDAE7680396}" type="pres">
      <dgm:prSet presAssocID="{97E95726-8953-46DA-90F0-97EDF2F192FD}" presName="Name37" presStyleLbl="parChTrans1D3" presStyleIdx="7" presStyleCnt="17"/>
      <dgm:spPr/>
    </dgm:pt>
    <dgm:pt modelId="{0AF22613-28B4-4C72-88F8-2FB7C3EA4A52}" type="pres">
      <dgm:prSet presAssocID="{7C36CB42-2ED8-4971-9B9A-2C8E8EA90076}" presName="hierRoot2" presStyleCnt="0">
        <dgm:presLayoutVars>
          <dgm:hierBranch val="init"/>
        </dgm:presLayoutVars>
      </dgm:prSet>
      <dgm:spPr/>
    </dgm:pt>
    <dgm:pt modelId="{BD5682FC-50E4-4F53-A738-3DA148880718}" type="pres">
      <dgm:prSet presAssocID="{7C36CB42-2ED8-4971-9B9A-2C8E8EA90076}" presName="rootComposite" presStyleCnt="0"/>
      <dgm:spPr/>
    </dgm:pt>
    <dgm:pt modelId="{BCCC8366-BE07-4FF0-9862-D2749CF5F6BF}" type="pres">
      <dgm:prSet presAssocID="{7C36CB42-2ED8-4971-9B9A-2C8E8EA90076}" presName="rootText" presStyleLbl="node3" presStyleIdx="7" presStyleCnt="17">
        <dgm:presLayoutVars>
          <dgm:chPref val="3"/>
        </dgm:presLayoutVars>
      </dgm:prSet>
      <dgm:spPr/>
    </dgm:pt>
    <dgm:pt modelId="{E11612F8-6969-42FD-ABE5-B1CCF506FE80}" type="pres">
      <dgm:prSet presAssocID="{7C36CB42-2ED8-4971-9B9A-2C8E8EA90076}" presName="rootConnector" presStyleLbl="node3" presStyleIdx="7" presStyleCnt="17"/>
      <dgm:spPr/>
    </dgm:pt>
    <dgm:pt modelId="{A532B592-C21A-4D6E-87EE-2525672A0E5C}" type="pres">
      <dgm:prSet presAssocID="{7C36CB42-2ED8-4971-9B9A-2C8E8EA90076}" presName="hierChild4" presStyleCnt="0"/>
      <dgm:spPr/>
    </dgm:pt>
    <dgm:pt modelId="{3E1AA7C2-63EF-4841-AB69-4B0D125B48D2}" type="pres">
      <dgm:prSet presAssocID="{7C36CB42-2ED8-4971-9B9A-2C8E8EA90076}" presName="hierChild5" presStyleCnt="0"/>
      <dgm:spPr/>
    </dgm:pt>
    <dgm:pt modelId="{105183EF-D815-47D4-89B2-8E8EDD5359C9}" type="pres">
      <dgm:prSet presAssocID="{47470D0A-6851-478A-905B-48874BC6107D}" presName="Name37" presStyleLbl="parChTrans1D3" presStyleIdx="8" presStyleCnt="17"/>
      <dgm:spPr/>
    </dgm:pt>
    <dgm:pt modelId="{2CDD6BFD-6E26-46A0-8E65-D518374AC7B8}" type="pres">
      <dgm:prSet presAssocID="{DFB05B4D-79B5-4F23-9226-0AD05C89B959}" presName="hierRoot2" presStyleCnt="0">
        <dgm:presLayoutVars>
          <dgm:hierBranch val="init"/>
        </dgm:presLayoutVars>
      </dgm:prSet>
      <dgm:spPr/>
    </dgm:pt>
    <dgm:pt modelId="{DD7964EA-2F68-4915-AF15-45BB1FCEC35E}" type="pres">
      <dgm:prSet presAssocID="{DFB05B4D-79B5-4F23-9226-0AD05C89B959}" presName="rootComposite" presStyleCnt="0"/>
      <dgm:spPr/>
    </dgm:pt>
    <dgm:pt modelId="{8D254E3E-8350-421A-A53A-343A5376B03C}" type="pres">
      <dgm:prSet presAssocID="{DFB05B4D-79B5-4F23-9226-0AD05C89B959}" presName="rootText" presStyleLbl="node3" presStyleIdx="8" presStyleCnt="17">
        <dgm:presLayoutVars>
          <dgm:chPref val="3"/>
        </dgm:presLayoutVars>
      </dgm:prSet>
      <dgm:spPr/>
    </dgm:pt>
    <dgm:pt modelId="{95CE7801-C69E-4B6F-9767-1F77A0B92A77}" type="pres">
      <dgm:prSet presAssocID="{DFB05B4D-79B5-4F23-9226-0AD05C89B959}" presName="rootConnector" presStyleLbl="node3" presStyleIdx="8" presStyleCnt="17"/>
      <dgm:spPr/>
    </dgm:pt>
    <dgm:pt modelId="{B005393B-EC3A-49B3-9EEE-03C3D6D5EF52}" type="pres">
      <dgm:prSet presAssocID="{DFB05B4D-79B5-4F23-9226-0AD05C89B959}" presName="hierChild4" presStyleCnt="0"/>
      <dgm:spPr/>
    </dgm:pt>
    <dgm:pt modelId="{6658AB59-4D12-4F23-95AE-04B60DAC3AE0}" type="pres">
      <dgm:prSet presAssocID="{DFB05B4D-79B5-4F23-9226-0AD05C89B959}" presName="hierChild5" presStyleCnt="0"/>
      <dgm:spPr/>
    </dgm:pt>
    <dgm:pt modelId="{186DC84F-DB8A-43B5-A00D-739856E0B065}" type="pres">
      <dgm:prSet presAssocID="{D8CF751B-7B88-494D-AC29-B60D76F898A7}" presName="Name37" presStyleLbl="parChTrans1D3" presStyleIdx="9" presStyleCnt="17"/>
      <dgm:spPr/>
    </dgm:pt>
    <dgm:pt modelId="{5AB5D227-36F9-4C2B-AAD7-B8945E85924A}" type="pres">
      <dgm:prSet presAssocID="{64B75135-6505-4EA6-B801-53762C528ED8}" presName="hierRoot2" presStyleCnt="0">
        <dgm:presLayoutVars>
          <dgm:hierBranch val="init"/>
        </dgm:presLayoutVars>
      </dgm:prSet>
      <dgm:spPr/>
    </dgm:pt>
    <dgm:pt modelId="{14DE7B00-161D-4A3C-86C0-1B58FAE7002F}" type="pres">
      <dgm:prSet presAssocID="{64B75135-6505-4EA6-B801-53762C528ED8}" presName="rootComposite" presStyleCnt="0"/>
      <dgm:spPr/>
    </dgm:pt>
    <dgm:pt modelId="{2E505FB5-6F6D-47EA-ABA2-E722684192DB}" type="pres">
      <dgm:prSet presAssocID="{64B75135-6505-4EA6-B801-53762C528ED8}" presName="rootText" presStyleLbl="node3" presStyleIdx="9" presStyleCnt="17">
        <dgm:presLayoutVars>
          <dgm:chPref val="3"/>
        </dgm:presLayoutVars>
      </dgm:prSet>
      <dgm:spPr/>
    </dgm:pt>
    <dgm:pt modelId="{DE72EAC2-E361-497F-B978-FCEECCFA6CF0}" type="pres">
      <dgm:prSet presAssocID="{64B75135-6505-4EA6-B801-53762C528ED8}" presName="rootConnector" presStyleLbl="node3" presStyleIdx="9" presStyleCnt="17"/>
      <dgm:spPr/>
    </dgm:pt>
    <dgm:pt modelId="{5718E50D-5D50-4207-8061-207AF2BC02F3}" type="pres">
      <dgm:prSet presAssocID="{64B75135-6505-4EA6-B801-53762C528ED8}" presName="hierChild4" presStyleCnt="0"/>
      <dgm:spPr/>
    </dgm:pt>
    <dgm:pt modelId="{E4D65CD4-736A-4D46-83DD-1B2B442C9EF3}" type="pres">
      <dgm:prSet presAssocID="{64B75135-6505-4EA6-B801-53762C528ED8}" presName="hierChild5" presStyleCnt="0"/>
      <dgm:spPr/>
    </dgm:pt>
    <dgm:pt modelId="{6BBCE5B7-B3BD-4F8E-9659-D82F7716F279}" type="pres">
      <dgm:prSet presAssocID="{DED2A12D-07C0-4AAA-8688-3C336719764C}" presName="Name37" presStyleLbl="parChTrans1D3" presStyleIdx="10" presStyleCnt="17"/>
      <dgm:spPr/>
    </dgm:pt>
    <dgm:pt modelId="{74357B8D-6DFF-4071-81AC-B7DA12EE2557}" type="pres">
      <dgm:prSet presAssocID="{84DB4139-307E-40DC-A19D-5026406D9C41}" presName="hierRoot2" presStyleCnt="0">
        <dgm:presLayoutVars>
          <dgm:hierBranch val="init"/>
        </dgm:presLayoutVars>
      </dgm:prSet>
      <dgm:spPr/>
    </dgm:pt>
    <dgm:pt modelId="{A0745817-6901-40C7-8E3B-61A94C33925F}" type="pres">
      <dgm:prSet presAssocID="{84DB4139-307E-40DC-A19D-5026406D9C41}" presName="rootComposite" presStyleCnt="0"/>
      <dgm:spPr/>
    </dgm:pt>
    <dgm:pt modelId="{3581C4B9-00F1-41D9-9910-1E0E5F61B1F7}" type="pres">
      <dgm:prSet presAssocID="{84DB4139-307E-40DC-A19D-5026406D9C41}" presName="rootText" presStyleLbl="node3" presStyleIdx="10" presStyleCnt="17">
        <dgm:presLayoutVars>
          <dgm:chPref val="3"/>
        </dgm:presLayoutVars>
      </dgm:prSet>
      <dgm:spPr/>
    </dgm:pt>
    <dgm:pt modelId="{338D26A2-E2B3-4B08-8CEC-3E8CB5A4DC42}" type="pres">
      <dgm:prSet presAssocID="{84DB4139-307E-40DC-A19D-5026406D9C41}" presName="rootConnector" presStyleLbl="node3" presStyleIdx="10" presStyleCnt="17"/>
      <dgm:spPr/>
    </dgm:pt>
    <dgm:pt modelId="{3B90605B-EFBC-4729-B2E1-2DB85A64C3E6}" type="pres">
      <dgm:prSet presAssocID="{84DB4139-307E-40DC-A19D-5026406D9C41}" presName="hierChild4" presStyleCnt="0"/>
      <dgm:spPr/>
    </dgm:pt>
    <dgm:pt modelId="{6FC9C01E-E665-4742-93D9-715976F4F38E}" type="pres">
      <dgm:prSet presAssocID="{84DB4139-307E-40DC-A19D-5026406D9C41}" presName="hierChild5" presStyleCnt="0"/>
      <dgm:spPr/>
    </dgm:pt>
    <dgm:pt modelId="{2AD59282-C49E-4D98-A4D0-6BC2A5BC21E5}" type="pres">
      <dgm:prSet presAssocID="{773E2A12-5424-4FB5-8230-895C2F32F63E}" presName="Name37" presStyleLbl="parChTrans1D3" presStyleIdx="11" presStyleCnt="17"/>
      <dgm:spPr/>
    </dgm:pt>
    <dgm:pt modelId="{64512588-A08B-4E9B-B532-C4F39BF024EF}" type="pres">
      <dgm:prSet presAssocID="{8B21A00E-E26C-46F0-87B1-8A1C47C410F4}" presName="hierRoot2" presStyleCnt="0">
        <dgm:presLayoutVars>
          <dgm:hierBranch val="init"/>
        </dgm:presLayoutVars>
      </dgm:prSet>
      <dgm:spPr/>
    </dgm:pt>
    <dgm:pt modelId="{5F247694-7DF9-4D38-A05D-BE6682D17C1E}" type="pres">
      <dgm:prSet presAssocID="{8B21A00E-E26C-46F0-87B1-8A1C47C410F4}" presName="rootComposite" presStyleCnt="0"/>
      <dgm:spPr/>
    </dgm:pt>
    <dgm:pt modelId="{45F06DD1-0F78-4436-8D31-2CA66A9AABB0}" type="pres">
      <dgm:prSet presAssocID="{8B21A00E-E26C-46F0-87B1-8A1C47C410F4}" presName="rootText" presStyleLbl="node3" presStyleIdx="11" presStyleCnt="17">
        <dgm:presLayoutVars>
          <dgm:chPref val="3"/>
        </dgm:presLayoutVars>
      </dgm:prSet>
      <dgm:spPr/>
    </dgm:pt>
    <dgm:pt modelId="{E5F5688B-F57D-4432-B2FD-27F273EB1B53}" type="pres">
      <dgm:prSet presAssocID="{8B21A00E-E26C-46F0-87B1-8A1C47C410F4}" presName="rootConnector" presStyleLbl="node3" presStyleIdx="11" presStyleCnt="17"/>
      <dgm:spPr/>
    </dgm:pt>
    <dgm:pt modelId="{B7FA8475-F89B-418D-844C-1612E3A9D94F}" type="pres">
      <dgm:prSet presAssocID="{8B21A00E-E26C-46F0-87B1-8A1C47C410F4}" presName="hierChild4" presStyleCnt="0"/>
      <dgm:spPr/>
    </dgm:pt>
    <dgm:pt modelId="{D80086D7-942F-48AF-9E74-AF38BC696089}" type="pres">
      <dgm:prSet presAssocID="{8B21A00E-E26C-46F0-87B1-8A1C47C410F4}" presName="hierChild5" presStyleCnt="0"/>
      <dgm:spPr/>
    </dgm:pt>
    <dgm:pt modelId="{1E0C2DF1-6E8A-401C-9CD4-7EC97009F214}" type="pres">
      <dgm:prSet presAssocID="{758CD58B-4C49-4A04-9635-2C0BAC7F4A72}" presName="Name37" presStyleLbl="parChTrans1D3" presStyleIdx="12" presStyleCnt="17"/>
      <dgm:spPr/>
    </dgm:pt>
    <dgm:pt modelId="{2D78A7D7-E0D8-4D85-9786-5728EC85FAFA}" type="pres">
      <dgm:prSet presAssocID="{D729B567-1B61-498D-8471-5FD71B9C3CE3}" presName="hierRoot2" presStyleCnt="0">
        <dgm:presLayoutVars>
          <dgm:hierBranch val="init"/>
        </dgm:presLayoutVars>
      </dgm:prSet>
      <dgm:spPr/>
    </dgm:pt>
    <dgm:pt modelId="{56150C83-0CF8-4489-82BA-3F3E5753D49D}" type="pres">
      <dgm:prSet presAssocID="{D729B567-1B61-498D-8471-5FD71B9C3CE3}" presName="rootComposite" presStyleCnt="0"/>
      <dgm:spPr/>
    </dgm:pt>
    <dgm:pt modelId="{DCB458E5-567D-4AA9-8135-3065D8783D51}" type="pres">
      <dgm:prSet presAssocID="{D729B567-1B61-498D-8471-5FD71B9C3CE3}" presName="rootText" presStyleLbl="node3" presStyleIdx="12" presStyleCnt="17">
        <dgm:presLayoutVars>
          <dgm:chPref val="3"/>
        </dgm:presLayoutVars>
      </dgm:prSet>
      <dgm:spPr/>
    </dgm:pt>
    <dgm:pt modelId="{5FD2F403-40A2-4CE5-B130-C5068A2DC120}" type="pres">
      <dgm:prSet presAssocID="{D729B567-1B61-498D-8471-5FD71B9C3CE3}" presName="rootConnector" presStyleLbl="node3" presStyleIdx="12" presStyleCnt="17"/>
      <dgm:spPr/>
    </dgm:pt>
    <dgm:pt modelId="{1020E9CD-0C39-4DB8-AAA6-24C5DA0FEF07}" type="pres">
      <dgm:prSet presAssocID="{D729B567-1B61-498D-8471-5FD71B9C3CE3}" presName="hierChild4" presStyleCnt="0"/>
      <dgm:spPr/>
    </dgm:pt>
    <dgm:pt modelId="{3ECC8E69-89F4-4255-A3C3-15A8F849D32A}" type="pres">
      <dgm:prSet presAssocID="{D729B567-1B61-498D-8471-5FD71B9C3CE3}" presName="hierChild5" presStyleCnt="0"/>
      <dgm:spPr/>
    </dgm:pt>
    <dgm:pt modelId="{C818A6F1-D19E-42F4-983A-D1E5F8877B2E}" type="pres">
      <dgm:prSet presAssocID="{844400B0-3950-4C6A-8610-6DB4A89A911B}" presName="hierChild5" presStyleCnt="0"/>
      <dgm:spPr/>
    </dgm:pt>
    <dgm:pt modelId="{F1B95DA4-9A36-4628-9458-11E64FA68DF9}" type="pres">
      <dgm:prSet presAssocID="{4CBD5B56-1FD9-4552-B334-D72325D38B23}" presName="Name37" presStyleLbl="parChTrans1D2" presStyleIdx="3" presStyleCnt="4"/>
      <dgm:spPr/>
    </dgm:pt>
    <dgm:pt modelId="{0A929FBC-51FA-4279-A2BE-71D27EC379FD}" type="pres">
      <dgm:prSet presAssocID="{7C97C0AC-A7A1-4D8C-8DFC-97D664FA96B0}" presName="hierRoot2" presStyleCnt="0">
        <dgm:presLayoutVars>
          <dgm:hierBranch val="init"/>
        </dgm:presLayoutVars>
      </dgm:prSet>
      <dgm:spPr/>
    </dgm:pt>
    <dgm:pt modelId="{0D451807-B9A7-4D06-ACE7-5AA4503B6E3A}" type="pres">
      <dgm:prSet presAssocID="{7C97C0AC-A7A1-4D8C-8DFC-97D664FA96B0}" presName="rootComposite" presStyleCnt="0"/>
      <dgm:spPr/>
    </dgm:pt>
    <dgm:pt modelId="{6A8191BA-E37D-4355-A4DD-F95DFC92818D}" type="pres">
      <dgm:prSet presAssocID="{7C97C0AC-A7A1-4D8C-8DFC-97D664FA96B0}" presName="rootText" presStyleLbl="node2" presStyleIdx="3" presStyleCnt="4">
        <dgm:presLayoutVars>
          <dgm:chPref val="3"/>
        </dgm:presLayoutVars>
      </dgm:prSet>
      <dgm:spPr/>
    </dgm:pt>
    <dgm:pt modelId="{3383739C-9C8B-466C-8BA3-B34403166FAE}" type="pres">
      <dgm:prSet presAssocID="{7C97C0AC-A7A1-4D8C-8DFC-97D664FA96B0}" presName="rootConnector" presStyleLbl="node2" presStyleIdx="3" presStyleCnt="4"/>
      <dgm:spPr/>
    </dgm:pt>
    <dgm:pt modelId="{6FCCD95E-E85F-4EC7-871C-3FAD4A02FC7D}" type="pres">
      <dgm:prSet presAssocID="{7C97C0AC-A7A1-4D8C-8DFC-97D664FA96B0}" presName="hierChild4" presStyleCnt="0"/>
      <dgm:spPr/>
    </dgm:pt>
    <dgm:pt modelId="{FF48E0A6-F7BF-48D1-9851-FE5AB8ED6941}" type="pres">
      <dgm:prSet presAssocID="{13185F8E-E964-4F88-AB55-3B6AFCA3AD1E}" presName="Name37" presStyleLbl="parChTrans1D3" presStyleIdx="13" presStyleCnt="17"/>
      <dgm:spPr/>
    </dgm:pt>
    <dgm:pt modelId="{FE7EDF06-1436-402B-A94B-08347AF4C54F}" type="pres">
      <dgm:prSet presAssocID="{0CCE9BB6-0A0C-49E3-9A5B-6ABC9AEE9079}" presName="hierRoot2" presStyleCnt="0">
        <dgm:presLayoutVars>
          <dgm:hierBranch val="init"/>
        </dgm:presLayoutVars>
      </dgm:prSet>
      <dgm:spPr/>
    </dgm:pt>
    <dgm:pt modelId="{590E074E-7685-4128-9F8E-C856581D24B6}" type="pres">
      <dgm:prSet presAssocID="{0CCE9BB6-0A0C-49E3-9A5B-6ABC9AEE9079}" presName="rootComposite" presStyleCnt="0"/>
      <dgm:spPr/>
    </dgm:pt>
    <dgm:pt modelId="{488F06EA-FE35-4EFC-BCE6-F064249F514B}" type="pres">
      <dgm:prSet presAssocID="{0CCE9BB6-0A0C-49E3-9A5B-6ABC9AEE9079}" presName="rootText" presStyleLbl="node3" presStyleIdx="13" presStyleCnt="17">
        <dgm:presLayoutVars>
          <dgm:chPref val="3"/>
        </dgm:presLayoutVars>
      </dgm:prSet>
      <dgm:spPr/>
    </dgm:pt>
    <dgm:pt modelId="{8C4B702E-C6B8-43F4-9508-851EB7F4709D}" type="pres">
      <dgm:prSet presAssocID="{0CCE9BB6-0A0C-49E3-9A5B-6ABC9AEE9079}" presName="rootConnector" presStyleLbl="node3" presStyleIdx="13" presStyleCnt="17"/>
      <dgm:spPr/>
    </dgm:pt>
    <dgm:pt modelId="{D1F6697F-72A0-46EA-AA0F-41FBFC51C760}" type="pres">
      <dgm:prSet presAssocID="{0CCE9BB6-0A0C-49E3-9A5B-6ABC9AEE9079}" presName="hierChild4" presStyleCnt="0"/>
      <dgm:spPr/>
    </dgm:pt>
    <dgm:pt modelId="{B3B86A10-BD23-4EB6-A2DC-A0D015DE31D3}" type="pres">
      <dgm:prSet presAssocID="{0CCE9BB6-0A0C-49E3-9A5B-6ABC9AEE9079}" presName="hierChild5" presStyleCnt="0"/>
      <dgm:spPr/>
    </dgm:pt>
    <dgm:pt modelId="{8A506FB1-D6B9-4DA8-9B39-FAF06FC24876}" type="pres">
      <dgm:prSet presAssocID="{F6166F74-F19C-49B9-8EDD-3D342B2FE5ED}" presName="Name37" presStyleLbl="parChTrans1D3" presStyleIdx="14" presStyleCnt="17"/>
      <dgm:spPr/>
    </dgm:pt>
    <dgm:pt modelId="{45B907F0-ECA7-448F-A9C2-5F7D9B2C7522}" type="pres">
      <dgm:prSet presAssocID="{DCD2ED60-C274-4B4C-84FD-29CBADFC9599}" presName="hierRoot2" presStyleCnt="0">
        <dgm:presLayoutVars>
          <dgm:hierBranch val="init"/>
        </dgm:presLayoutVars>
      </dgm:prSet>
      <dgm:spPr/>
    </dgm:pt>
    <dgm:pt modelId="{CA2EEE4B-4304-4E82-87E9-C660623A2DB5}" type="pres">
      <dgm:prSet presAssocID="{DCD2ED60-C274-4B4C-84FD-29CBADFC9599}" presName="rootComposite" presStyleCnt="0"/>
      <dgm:spPr/>
    </dgm:pt>
    <dgm:pt modelId="{53ABC436-2A56-4FBC-8BB6-5D9AB694EE98}" type="pres">
      <dgm:prSet presAssocID="{DCD2ED60-C274-4B4C-84FD-29CBADFC9599}" presName="rootText" presStyleLbl="node3" presStyleIdx="14" presStyleCnt="17">
        <dgm:presLayoutVars>
          <dgm:chPref val="3"/>
        </dgm:presLayoutVars>
      </dgm:prSet>
      <dgm:spPr/>
    </dgm:pt>
    <dgm:pt modelId="{92BB58A2-2419-4E64-9F2F-AAD38ACF3FB7}" type="pres">
      <dgm:prSet presAssocID="{DCD2ED60-C274-4B4C-84FD-29CBADFC9599}" presName="rootConnector" presStyleLbl="node3" presStyleIdx="14" presStyleCnt="17"/>
      <dgm:spPr/>
    </dgm:pt>
    <dgm:pt modelId="{146AFE31-DC52-4410-85EC-9267823A36D6}" type="pres">
      <dgm:prSet presAssocID="{DCD2ED60-C274-4B4C-84FD-29CBADFC9599}" presName="hierChild4" presStyleCnt="0"/>
      <dgm:spPr/>
    </dgm:pt>
    <dgm:pt modelId="{10362171-FF11-4469-BCC5-2E86A8236E17}" type="pres">
      <dgm:prSet presAssocID="{DCD2ED60-C274-4B4C-84FD-29CBADFC9599}" presName="hierChild5" presStyleCnt="0"/>
      <dgm:spPr/>
    </dgm:pt>
    <dgm:pt modelId="{F1486C76-044E-4ADD-980E-6596E5CA07EA}" type="pres">
      <dgm:prSet presAssocID="{E3AB9E35-FB9E-4BCF-99F8-3459A04B971E}" presName="Name37" presStyleLbl="parChTrans1D3" presStyleIdx="15" presStyleCnt="17"/>
      <dgm:spPr/>
    </dgm:pt>
    <dgm:pt modelId="{FBF348B8-D4A9-4E6E-B3AD-400B5FDCBECD}" type="pres">
      <dgm:prSet presAssocID="{7D99ADDC-E6B6-4F44-9A25-BD295A85B109}" presName="hierRoot2" presStyleCnt="0">
        <dgm:presLayoutVars>
          <dgm:hierBranch val="init"/>
        </dgm:presLayoutVars>
      </dgm:prSet>
      <dgm:spPr/>
    </dgm:pt>
    <dgm:pt modelId="{B6B81E20-6696-4E63-9E3F-72CEE36D1075}" type="pres">
      <dgm:prSet presAssocID="{7D99ADDC-E6B6-4F44-9A25-BD295A85B109}" presName="rootComposite" presStyleCnt="0"/>
      <dgm:spPr/>
    </dgm:pt>
    <dgm:pt modelId="{0818DD87-4367-455A-A390-CEB5E897692B}" type="pres">
      <dgm:prSet presAssocID="{7D99ADDC-E6B6-4F44-9A25-BD295A85B109}" presName="rootText" presStyleLbl="node3" presStyleIdx="15" presStyleCnt="17">
        <dgm:presLayoutVars>
          <dgm:chPref val="3"/>
        </dgm:presLayoutVars>
      </dgm:prSet>
      <dgm:spPr/>
    </dgm:pt>
    <dgm:pt modelId="{5B192429-4F75-44B3-B680-0766391555BB}" type="pres">
      <dgm:prSet presAssocID="{7D99ADDC-E6B6-4F44-9A25-BD295A85B109}" presName="rootConnector" presStyleLbl="node3" presStyleIdx="15" presStyleCnt="17"/>
      <dgm:spPr/>
    </dgm:pt>
    <dgm:pt modelId="{50914FE5-9E90-4F77-94A1-759A0E367FAC}" type="pres">
      <dgm:prSet presAssocID="{7D99ADDC-E6B6-4F44-9A25-BD295A85B109}" presName="hierChild4" presStyleCnt="0"/>
      <dgm:spPr/>
    </dgm:pt>
    <dgm:pt modelId="{5D474D80-5D67-4F13-BF29-20BE2FAC3C35}" type="pres">
      <dgm:prSet presAssocID="{7D99ADDC-E6B6-4F44-9A25-BD295A85B109}" presName="hierChild5" presStyleCnt="0"/>
      <dgm:spPr/>
    </dgm:pt>
    <dgm:pt modelId="{3B57BDFE-55FC-46F4-9F36-DB5C03A7FEDC}" type="pres">
      <dgm:prSet presAssocID="{4B8C5F12-5FF4-4BBE-B2DB-BED15E3EDA56}" presName="Name37" presStyleLbl="parChTrans1D3" presStyleIdx="16" presStyleCnt="17"/>
      <dgm:spPr/>
    </dgm:pt>
    <dgm:pt modelId="{A0AC5072-D21D-4874-987B-BB1AD9421ACC}" type="pres">
      <dgm:prSet presAssocID="{ADDC19E3-095C-48F2-AAED-29E9BC0FC69E}" presName="hierRoot2" presStyleCnt="0">
        <dgm:presLayoutVars>
          <dgm:hierBranch val="init"/>
        </dgm:presLayoutVars>
      </dgm:prSet>
      <dgm:spPr/>
    </dgm:pt>
    <dgm:pt modelId="{6B28828C-A17E-46CF-B819-71DC7D164DBD}" type="pres">
      <dgm:prSet presAssocID="{ADDC19E3-095C-48F2-AAED-29E9BC0FC69E}" presName="rootComposite" presStyleCnt="0"/>
      <dgm:spPr/>
    </dgm:pt>
    <dgm:pt modelId="{17CC9F16-ADD0-4293-92D0-F49F384C7A29}" type="pres">
      <dgm:prSet presAssocID="{ADDC19E3-095C-48F2-AAED-29E9BC0FC69E}" presName="rootText" presStyleLbl="node3" presStyleIdx="16" presStyleCnt="17">
        <dgm:presLayoutVars>
          <dgm:chPref val="3"/>
        </dgm:presLayoutVars>
      </dgm:prSet>
      <dgm:spPr/>
    </dgm:pt>
    <dgm:pt modelId="{F72751AE-291F-497C-AAD2-38F4CEB9037D}" type="pres">
      <dgm:prSet presAssocID="{ADDC19E3-095C-48F2-AAED-29E9BC0FC69E}" presName="rootConnector" presStyleLbl="node3" presStyleIdx="16" presStyleCnt="17"/>
      <dgm:spPr/>
    </dgm:pt>
    <dgm:pt modelId="{2CE74D04-66FD-4583-8392-6E67791497AC}" type="pres">
      <dgm:prSet presAssocID="{ADDC19E3-095C-48F2-AAED-29E9BC0FC69E}" presName="hierChild4" presStyleCnt="0"/>
      <dgm:spPr/>
    </dgm:pt>
    <dgm:pt modelId="{FFEE0E3F-1483-45C8-B6EA-AFC8E3B91313}" type="pres">
      <dgm:prSet presAssocID="{ADDC19E3-095C-48F2-AAED-29E9BC0FC69E}" presName="hierChild5" presStyleCnt="0"/>
      <dgm:spPr/>
    </dgm:pt>
    <dgm:pt modelId="{94C28C3B-5E06-4A91-93CD-76CF330C16B9}" type="pres">
      <dgm:prSet presAssocID="{7C97C0AC-A7A1-4D8C-8DFC-97D664FA96B0}" presName="hierChild5" presStyleCnt="0"/>
      <dgm:spPr/>
    </dgm:pt>
    <dgm:pt modelId="{2150AD22-000E-4868-9038-DF8037B3A781}" type="pres">
      <dgm:prSet presAssocID="{D13A50E5-CD61-4724-AF15-35AC02DAD10F}" presName="hierChild3" presStyleCnt="0"/>
      <dgm:spPr/>
    </dgm:pt>
  </dgm:ptLst>
  <dgm:cxnLst>
    <dgm:cxn modelId="{F82A0203-4C19-4921-887A-6C81C27D1DF5}" type="presOf" srcId="{E3471754-C31F-4F77-87E9-05D6DB7859B9}" destId="{774599BA-3818-4C2C-8F20-94FF07782F79}" srcOrd="0" destOrd="0" presId="urn:microsoft.com/office/officeart/2005/8/layout/orgChart1"/>
    <dgm:cxn modelId="{79BB9706-1B8F-409C-8A79-96B92008DC61}" type="presOf" srcId="{0CCE9BB6-0A0C-49E3-9A5B-6ABC9AEE9079}" destId="{8C4B702E-C6B8-43F4-9508-851EB7F4709D}" srcOrd="1" destOrd="0" presId="urn:microsoft.com/office/officeart/2005/8/layout/orgChart1"/>
    <dgm:cxn modelId="{BB32BD06-E4A1-4A05-B3BC-0C2CD876FD40}" type="presOf" srcId="{87D68E25-D297-425E-A511-44FBB648138C}" destId="{364131D5-C98A-4D49-980B-95A90C926A29}" srcOrd="0" destOrd="0" presId="urn:microsoft.com/office/officeart/2005/8/layout/orgChart1"/>
    <dgm:cxn modelId="{4D91E909-790F-4A45-8013-9927ED5B5309}" type="presOf" srcId="{4B8C5F12-5FF4-4BBE-B2DB-BED15E3EDA56}" destId="{3B57BDFE-55FC-46F4-9F36-DB5C03A7FEDC}" srcOrd="0" destOrd="0" presId="urn:microsoft.com/office/officeart/2005/8/layout/orgChart1"/>
    <dgm:cxn modelId="{AB1FA115-9AAB-472D-8FCA-2195E7D86549}" type="presOf" srcId="{7D99ADDC-E6B6-4F44-9A25-BD295A85B109}" destId="{5B192429-4F75-44B3-B680-0766391555BB}" srcOrd="1" destOrd="0" presId="urn:microsoft.com/office/officeart/2005/8/layout/orgChart1"/>
    <dgm:cxn modelId="{96CC2416-61D7-4089-8B04-8E590045D8F5}" type="presOf" srcId="{DD7D43AA-C0E7-4A1E-A57F-EAD20FB122BD}" destId="{D183F2C3-2A89-42CD-BF2F-8FCFFD0932CC}" srcOrd="1" destOrd="0" presId="urn:microsoft.com/office/officeart/2005/8/layout/orgChart1"/>
    <dgm:cxn modelId="{7DA4B318-4826-44CF-9797-96B1B2321037}" type="presOf" srcId="{F8C44156-9F87-4A7E-96E0-EDC435C86C1D}" destId="{8EBBB715-14F7-4B1D-98A0-99356C24554C}" srcOrd="0" destOrd="0" presId="urn:microsoft.com/office/officeart/2005/8/layout/orgChart1"/>
    <dgm:cxn modelId="{34BE1119-FBCD-408D-8FF9-9AF1DC7B73BD}" type="presOf" srcId="{DED2A12D-07C0-4AAA-8688-3C336719764C}" destId="{6BBCE5B7-B3BD-4F8E-9659-D82F7716F279}" srcOrd="0" destOrd="0" presId="urn:microsoft.com/office/officeart/2005/8/layout/orgChart1"/>
    <dgm:cxn modelId="{47A0881C-DC3C-4638-90A3-D459FE97591E}" type="presOf" srcId="{D13A50E5-CD61-4724-AF15-35AC02DAD10F}" destId="{978F0273-7BBB-45BC-92A4-65F704FB5E69}" srcOrd="0" destOrd="0" presId="urn:microsoft.com/office/officeart/2005/8/layout/orgChart1"/>
    <dgm:cxn modelId="{1CD93B1F-8E2A-4F19-80ED-B38DB8369CCB}" type="presOf" srcId="{7C97C0AC-A7A1-4D8C-8DFC-97D664FA96B0}" destId="{3383739C-9C8B-466C-8BA3-B34403166FAE}" srcOrd="1" destOrd="0" presId="urn:microsoft.com/office/officeart/2005/8/layout/orgChart1"/>
    <dgm:cxn modelId="{4590E221-34A6-4224-B1DC-3124C0CEABE2}" type="presOf" srcId="{0C3E8393-8C8E-4E74-ABC6-038DABB95899}" destId="{722632EB-DE26-4BD1-BCCD-55AFABE64B82}" srcOrd="1" destOrd="0" presId="urn:microsoft.com/office/officeart/2005/8/layout/orgChart1"/>
    <dgm:cxn modelId="{4483A223-7A69-4969-8E0F-994BF6DD47EC}" type="presOf" srcId="{84DB4139-307E-40DC-A19D-5026406D9C41}" destId="{338D26A2-E2B3-4B08-8CEC-3E8CB5A4DC42}" srcOrd="1" destOrd="0" presId="urn:microsoft.com/office/officeart/2005/8/layout/orgChart1"/>
    <dgm:cxn modelId="{EB289B25-007F-438C-B2FB-C038F990446F}" srcId="{87D68E25-D297-425E-A511-44FBB648138C}" destId="{F8C44156-9F87-4A7E-96E0-EDC435C86C1D}" srcOrd="4" destOrd="0" parTransId="{9355F288-21BB-4728-A24F-AF4218A6825F}" sibTransId="{C3E332A8-E0A7-4EB9-B1C3-A93A3FA32C5A}"/>
    <dgm:cxn modelId="{31620528-6A44-42B5-AB2A-735F5FEB69F1}" type="presOf" srcId="{B35C659C-2167-4C18-A92A-8AD013FE7D17}" destId="{B42EF391-8329-4144-8C24-44C85D8C9216}" srcOrd="0" destOrd="0" presId="urn:microsoft.com/office/officeart/2005/8/layout/orgChart1"/>
    <dgm:cxn modelId="{D348DA2C-DF69-4E0A-AC30-59DEDD9C7987}" type="presOf" srcId="{B35C659C-2167-4C18-A92A-8AD013FE7D17}" destId="{B7B84B5F-E2C7-4E4F-AFDB-ABE191DEF1B0}" srcOrd="1" destOrd="0" presId="urn:microsoft.com/office/officeart/2005/8/layout/orgChart1"/>
    <dgm:cxn modelId="{4E4BBD2D-4D8F-4D28-A748-9BCD05A8947C}" type="presOf" srcId="{2856656D-B285-43BF-A14A-36AFDF09A0F2}" destId="{C578C830-741A-48C2-BB2A-C711C731E5C9}" srcOrd="1" destOrd="0" presId="urn:microsoft.com/office/officeart/2005/8/layout/orgChart1"/>
    <dgm:cxn modelId="{6900AB30-C90E-42C7-ACB9-09F8EC723752}" type="presOf" srcId="{E3AB9E35-FB9E-4BCF-99F8-3459A04B971E}" destId="{F1486C76-044E-4ADD-980E-6596E5CA07EA}" srcOrd="0" destOrd="0" presId="urn:microsoft.com/office/officeart/2005/8/layout/orgChart1"/>
    <dgm:cxn modelId="{8A2B0034-2F97-459E-A2FB-9A78E18BB6BD}" type="presOf" srcId="{82BEBD94-B269-454F-A0D3-B5A7A24CA3CF}" destId="{48BB4F31-0A55-41AC-90C4-269291E886A3}" srcOrd="0" destOrd="0" presId="urn:microsoft.com/office/officeart/2005/8/layout/orgChart1"/>
    <dgm:cxn modelId="{C6604536-0774-452C-95E1-F2335750428D}" srcId="{D13A50E5-CD61-4724-AF15-35AC02DAD10F}" destId="{DD7D43AA-C0E7-4A1E-A57F-EAD20FB122BD}" srcOrd="0" destOrd="0" parTransId="{959F2C8A-E622-4F8F-BC1F-47585E64ABB5}" sibTransId="{EF615970-7AC3-47AB-855F-469D737CC6C0}"/>
    <dgm:cxn modelId="{059AB637-ED2F-45BB-B4F9-01CFFFAB4ABE}" srcId="{7C97C0AC-A7A1-4D8C-8DFC-97D664FA96B0}" destId="{DCD2ED60-C274-4B4C-84FD-29CBADFC9599}" srcOrd="1" destOrd="0" parTransId="{F6166F74-F19C-49B9-8EDD-3D342B2FE5ED}" sibTransId="{74DB50AF-F91B-43A9-A5E8-AAE1E8F65312}"/>
    <dgm:cxn modelId="{1B4C1339-4C2C-4390-990E-20C74E473FD9}" srcId="{844400B0-3950-4C6A-8610-6DB4A89A911B}" destId="{DFB05B4D-79B5-4F23-9226-0AD05C89B959}" srcOrd="1" destOrd="0" parTransId="{47470D0A-6851-478A-905B-48874BC6107D}" sibTransId="{2A125AA2-9150-4658-AA6C-7BBD2B0A3BCB}"/>
    <dgm:cxn modelId="{12BE7E3B-0E5F-44A3-8A26-62F779EE0709}" srcId="{7C97C0AC-A7A1-4D8C-8DFC-97D664FA96B0}" destId="{ADDC19E3-095C-48F2-AAED-29E9BC0FC69E}" srcOrd="3" destOrd="0" parTransId="{4B8C5F12-5FF4-4BBE-B2DB-BED15E3EDA56}" sibTransId="{3D4441A6-D268-4188-905C-56662D102612}"/>
    <dgm:cxn modelId="{EF337C3C-4E02-4D35-9BC0-DB25B66E0961}" type="presOf" srcId="{D13A50E5-CD61-4724-AF15-35AC02DAD10F}" destId="{CE196DD9-5F6F-4D8B-BDA0-5D38A5A25B80}" srcOrd="1" destOrd="0" presId="urn:microsoft.com/office/officeart/2005/8/layout/orgChart1"/>
    <dgm:cxn modelId="{028CF73D-8D0F-418B-9E2D-DD18E13B6D20}" type="presOf" srcId="{D729B567-1B61-498D-8471-5FD71B9C3CE3}" destId="{5FD2F403-40A2-4CE5-B130-C5068A2DC120}" srcOrd="1" destOrd="0" presId="urn:microsoft.com/office/officeart/2005/8/layout/orgChart1"/>
    <dgm:cxn modelId="{22531D3E-3F38-4B6F-8A0B-C3ECD61A8971}" srcId="{844400B0-3950-4C6A-8610-6DB4A89A911B}" destId="{64B75135-6505-4EA6-B801-53762C528ED8}" srcOrd="2" destOrd="0" parTransId="{D8CF751B-7B88-494D-AC29-B60D76F898A7}" sibTransId="{FD53C652-E3E7-4C89-9CC1-D0C68A3C2387}"/>
    <dgm:cxn modelId="{078BB83E-F5DF-41B3-A8DA-C7C0C0B1D6A7}" srcId="{DD7D43AA-C0E7-4A1E-A57F-EAD20FB122BD}" destId="{B35C659C-2167-4C18-A92A-8AD013FE7D17}" srcOrd="1" destOrd="0" parTransId="{2C98B17E-22E7-4975-AF8C-180D4B8AC3E7}" sibTransId="{1D07D329-9CC5-4FDD-B969-C81BBADD58F1}"/>
    <dgm:cxn modelId="{A9270D5C-A5EE-43C6-B6FA-D3BDBEA63CBE}" type="presOf" srcId="{80939D74-5CD2-4102-9574-775DB5F2D5DD}" destId="{CEA12A69-F80E-4AF2-B8B4-B8AFFF6CD8A5}" srcOrd="1" destOrd="0" presId="urn:microsoft.com/office/officeart/2005/8/layout/orgChart1"/>
    <dgm:cxn modelId="{74B0AA60-41C4-484F-A010-C6BF86F0C2E3}" srcId="{844400B0-3950-4C6A-8610-6DB4A89A911B}" destId="{8B21A00E-E26C-46F0-87B1-8A1C47C410F4}" srcOrd="4" destOrd="0" parTransId="{773E2A12-5424-4FB5-8230-895C2F32F63E}" sibTransId="{BAB3F39A-6C46-41D5-80F8-EDF2B6C6A268}"/>
    <dgm:cxn modelId="{D24E6962-E93D-40C8-AFBC-35E9E3175569}" srcId="{844400B0-3950-4C6A-8610-6DB4A89A911B}" destId="{84DB4139-307E-40DC-A19D-5026406D9C41}" srcOrd="3" destOrd="0" parTransId="{DED2A12D-07C0-4AAA-8688-3C336719764C}" sibTransId="{913FB155-C43F-4F7E-86E8-80562330CB88}"/>
    <dgm:cxn modelId="{663E0443-0AE3-4A25-9C59-7EA0E73632FD}" type="presOf" srcId="{13185F8E-E964-4F88-AB55-3B6AFCA3AD1E}" destId="{FF48E0A6-F7BF-48D1-9851-FE5AB8ED6941}" srcOrd="0" destOrd="0" presId="urn:microsoft.com/office/officeart/2005/8/layout/orgChart1"/>
    <dgm:cxn modelId="{74F15443-9410-44A4-BAC4-0803F96BFC28}" srcId="{844400B0-3950-4C6A-8610-6DB4A89A911B}" destId="{D729B567-1B61-498D-8471-5FD71B9C3CE3}" srcOrd="5" destOrd="0" parTransId="{758CD58B-4C49-4A04-9635-2C0BAC7F4A72}" sibTransId="{4CF23A72-4B84-4B88-9C10-BE22D2E55D6D}"/>
    <dgm:cxn modelId="{BC1F5664-D799-47BD-BB1D-726DAD2B018C}" srcId="{87D68E25-D297-425E-A511-44FBB648138C}" destId="{80939D74-5CD2-4102-9574-775DB5F2D5DD}" srcOrd="2" destOrd="0" parTransId="{1D0951B4-C2EE-4884-8947-05795C7DE39E}" sibTransId="{03ED236A-147A-4219-9649-331DBBA4DFBE}"/>
    <dgm:cxn modelId="{980C9966-F651-4774-B3B9-D38F86C65993}" type="presOf" srcId="{DFB05B4D-79B5-4F23-9226-0AD05C89B959}" destId="{95CE7801-C69E-4B6F-9767-1F77A0B92A77}" srcOrd="1" destOrd="0" presId="urn:microsoft.com/office/officeart/2005/8/layout/orgChart1"/>
    <dgm:cxn modelId="{56622547-8B75-41DD-80F3-396427393777}" type="presOf" srcId="{8B21A00E-E26C-46F0-87B1-8A1C47C410F4}" destId="{45F06DD1-0F78-4436-8D31-2CA66A9AABB0}" srcOrd="0" destOrd="0" presId="urn:microsoft.com/office/officeart/2005/8/layout/orgChart1"/>
    <dgm:cxn modelId="{61327E4A-E346-4C2C-BE65-A8269E3C2224}" type="presOf" srcId="{80939D74-5CD2-4102-9574-775DB5F2D5DD}" destId="{7ABC6C5D-A17A-4DE4-99FF-011A4371BD04}" srcOrd="0" destOrd="0" presId="urn:microsoft.com/office/officeart/2005/8/layout/orgChart1"/>
    <dgm:cxn modelId="{83FC066C-133D-4029-97BF-97F8DAE4C4C7}" type="presOf" srcId="{DCD2ED60-C274-4B4C-84FD-29CBADFC9599}" destId="{53ABC436-2A56-4FBC-8BB6-5D9AB694EE98}" srcOrd="0" destOrd="0" presId="urn:microsoft.com/office/officeart/2005/8/layout/orgChart1"/>
    <dgm:cxn modelId="{A87D284E-C090-4F3A-8232-B2826B013B99}" srcId="{DD7D43AA-C0E7-4A1E-A57F-EAD20FB122BD}" destId="{7584DBE9-E055-434B-A9AD-FF3E23F75939}" srcOrd="0" destOrd="0" parTransId="{5FB5DC16-269A-4519-9AE3-B991859BCD67}" sibTransId="{C86B7D35-62F7-424B-ABAE-2E021FE54365}"/>
    <dgm:cxn modelId="{713CE570-B472-4018-B550-998DD37AE2DE}" type="presOf" srcId="{7C97C0AC-A7A1-4D8C-8DFC-97D664FA96B0}" destId="{6A8191BA-E37D-4355-A4DD-F95DFC92818D}" srcOrd="0" destOrd="0" presId="urn:microsoft.com/office/officeart/2005/8/layout/orgChart1"/>
    <dgm:cxn modelId="{265A4151-88D1-4834-99A3-8FE2EAB15F17}" type="presOf" srcId="{D8CF751B-7B88-494D-AC29-B60D76F898A7}" destId="{186DC84F-DB8A-43B5-A00D-739856E0B065}" srcOrd="0" destOrd="0" presId="urn:microsoft.com/office/officeart/2005/8/layout/orgChart1"/>
    <dgm:cxn modelId="{3F82D752-55EE-4595-A1C7-FB21A2BF2DC1}" type="presOf" srcId="{64B75135-6505-4EA6-B801-53762C528ED8}" destId="{DE72EAC2-E361-497F-B978-FCEECCFA6CF0}" srcOrd="1" destOrd="0" presId="urn:microsoft.com/office/officeart/2005/8/layout/orgChart1"/>
    <dgm:cxn modelId="{7481B753-DB5B-4CEE-9E80-D8D25E1AC225}" type="presOf" srcId="{2C98B17E-22E7-4975-AF8C-180D4B8AC3E7}" destId="{1130DB3D-B5FA-4EFB-A191-7BCDCF66D015}" srcOrd="0" destOrd="0" presId="urn:microsoft.com/office/officeart/2005/8/layout/orgChart1"/>
    <dgm:cxn modelId="{93790375-3BAB-4422-8C97-203F858587FC}" type="presOf" srcId="{ADDC19E3-095C-48F2-AAED-29E9BC0FC69E}" destId="{F72751AE-291F-497C-AAD2-38F4CEB9037D}" srcOrd="1" destOrd="0" presId="urn:microsoft.com/office/officeart/2005/8/layout/orgChart1"/>
    <dgm:cxn modelId="{A43E3C55-2B1C-4568-A753-DAD70D780F58}" type="presOf" srcId="{758CD58B-4C49-4A04-9635-2C0BAC7F4A72}" destId="{1E0C2DF1-6E8A-401C-9CD4-7EC97009F214}" srcOrd="0" destOrd="0" presId="urn:microsoft.com/office/officeart/2005/8/layout/orgChart1"/>
    <dgm:cxn modelId="{8E931156-897A-4B4A-9B70-66DACBEFB8D4}" type="presOf" srcId="{2352626D-6B6B-4B70-801D-693E3B6E86CB}" destId="{41A54EAD-F49A-4CDD-A799-A8B845C97A37}" srcOrd="0" destOrd="0" presId="urn:microsoft.com/office/officeart/2005/8/layout/orgChart1"/>
    <dgm:cxn modelId="{35AAD956-6904-4A54-BE0A-71C34504F840}" type="presOf" srcId="{87D68E25-D297-425E-A511-44FBB648138C}" destId="{F88D467D-92BB-4BCF-8065-B7037A35EE91}" srcOrd="1" destOrd="0" presId="urn:microsoft.com/office/officeart/2005/8/layout/orgChart1"/>
    <dgm:cxn modelId="{918E8A57-4A6F-4020-A920-F20AD2CC8A2E}" srcId="{2352626D-6B6B-4B70-801D-693E3B6E86CB}" destId="{D13A50E5-CD61-4724-AF15-35AC02DAD10F}" srcOrd="0" destOrd="0" parTransId="{F357CEF7-F3FE-466D-BD35-DE2A309EAE78}" sibTransId="{7F75B90B-5D6D-47CE-88AD-C2E7FDEFA1C6}"/>
    <dgm:cxn modelId="{0AB9C277-4203-4DEB-BF2D-ECD3CFB99241}" type="presOf" srcId="{7C36CB42-2ED8-4971-9B9A-2C8E8EA90076}" destId="{BCCC8366-BE07-4FF0-9862-D2749CF5F6BF}" srcOrd="0" destOrd="0" presId="urn:microsoft.com/office/officeart/2005/8/layout/orgChart1"/>
    <dgm:cxn modelId="{0CF0E578-AD0B-49A6-96FD-CB7734FE3B49}" type="presOf" srcId="{0C3E8393-8C8E-4E74-ABC6-038DABB95899}" destId="{22E7983A-4A61-4319-913A-DF47DF304BB9}" srcOrd="0" destOrd="0" presId="urn:microsoft.com/office/officeart/2005/8/layout/orgChart1"/>
    <dgm:cxn modelId="{9D4E4C7A-F294-4ECE-AAA3-8A1188239766}" type="presOf" srcId="{84DB4139-307E-40DC-A19D-5026406D9C41}" destId="{3581C4B9-00F1-41D9-9910-1E0E5F61B1F7}" srcOrd="0" destOrd="0" presId="urn:microsoft.com/office/officeart/2005/8/layout/orgChart1"/>
    <dgm:cxn modelId="{C20C347B-3EB8-4F74-914E-1C211B1216D9}" type="presOf" srcId="{959F2C8A-E622-4F8F-BC1F-47585E64ABB5}" destId="{8B94CC46-0E85-4E52-A5AE-E0C5EE604264}" srcOrd="0" destOrd="0" presId="urn:microsoft.com/office/officeart/2005/8/layout/orgChart1"/>
    <dgm:cxn modelId="{2800517B-9EAF-44C5-B3A8-911D0D094DA9}" type="presOf" srcId="{0CCE9BB6-0A0C-49E3-9A5B-6ABC9AEE9079}" destId="{488F06EA-FE35-4EFC-BCE6-F064249F514B}" srcOrd="0" destOrd="0" presId="urn:microsoft.com/office/officeart/2005/8/layout/orgChart1"/>
    <dgm:cxn modelId="{43D7EF7F-A151-45B6-8BC2-6CF95D9BEB98}" type="presOf" srcId="{97E95726-8953-46DA-90F0-97EDF2F192FD}" destId="{7AE7497B-B085-4FD8-826F-BEDAE7680396}" srcOrd="0" destOrd="0" presId="urn:microsoft.com/office/officeart/2005/8/layout/orgChart1"/>
    <dgm:cxn modelId="{C38F6D85-7354-43A4-9DAC-12F2A81590DA}" type="presOf" srcId="{1D0951B4-C2EE-4884-8947-05795C7DE39E}" destId="{A29F147F-6F97-48FC-9719-39BF1DAE6D53}" srcOrd="0" destOrd="0" presId="urn:microsoft.com/office/officeart/2005/8/layout/orgChart1"/>
    <dgm:cxn modelId="{B95B6C96-3700-4056-9F36-96963084663D}" type="presOf" srcId="{C3FEC1C9-4F47-454E-8F3D-E8EE122AEB38}" destId="{D86F22A2-AFC8-4FAF-8D73-679534E6E698}" srcOrd="1" destOrd="0" presId="urn:microsoft.com/office/officeart/2005/8/layout/orgChart1"/>
    <dgm:cxn modelId="{E0D2F497-324B-4716-937F-C3F110F1DCC0}" srcId="{87D68E25-D297-425E-A511-44FBB648138C}" destId="{C3FEC1C9-4F47-454E-8F3D-E8EE122AEB38}" srcOrd="0" destOrd="0" parTransId="{0094C313-3F56-4146-BA5F-17A0CB352659}" sibTransId="{236742EB-7E12-4700-B13C-39994F6EC02F}"/>
    <dgm:cxn modelId="{755C049A-8827-4402-8968-3F3FBB06E079}" type="presOf" srcId="{7584DBE9-E055-434B-A9AD-FF3E23F75939}" destId="{A5466F56-EE76-4E75-9733-C9EBA7E67E95}" srcOrd="1" destOrd="0" presId="urn:microsoft.com/office/officeart/2005/8/layout/orgChart1"/>
    <dgm:cxn modelId="{F927589A-2647-42C2-94C4-01762D287604}" type="presOf" srcId="{47470D0A-6851-478A-905B-48874BC6107D}" destId="{105183EF-D815-47D4-89B2-8E8EDD5359C9}" srcOrd="0" destOrd="0" presId="urn:microsoft.com/office/officeart/2005/8/layout/orgChart1"/>
    <dgm:cxn modelId="{14F6B99F-6A0A-4738-92D2-4B11DE4FF357}" srcId="{7C97C0AC-A7A1-4D8C-8DFC-97D664FA96B0}" destId="{0CCE9BB6-0A0C-49E3-9A5B-6ABC9AEE9079}" srcOrd="0" destOrd="0" parTransId="{13185F8E-E964-4F88-AB55-3B6AFCA3AD1E}" sibTransId="{7F8C5EFA-4C4D-4B1B-B9AF-BE493258CC0B}"/>
    <dgm:cxn modelId="{354389A1-78F5-4151-8323-A0C4F111FB5F}" type="presOf" srcId="{F8C44156-9F87-4A7E-96E0-EDC435C86C1D}" destId="{787367A7-9416-406B-BDBE-552FBB04A599}" srcOrd="1" destOrd="0" presId="urn:microsoft.com/office/officeart/2005/8/layout/orgChart1"/>
    <dgm:cxn modelId="{F536EFA1-74DE-42DF-98F3-267763C745AE}" type="presOf" srcId="{ADDC19E3-095C-48F2-AAED-29E9BC0FC69E}" destId="{17CC9F16-ADD0-4293-92D0-F49F384C7A29}" srcOrd="0" destOrd="0" presId="urn:microsoft.com/office/officeart/2005/8/layout/orgChart1"/>
    <dgm:cxn modelId="{741640A2-0673-46E8-B057-FE54477FF459}" type="presOf" srcId="{AEE046F9-C4B2-4F96-A468-95EFC0AEDFA1}" destId="{125C2FE6-A2C3-4E3F-AEA9-129C5E4FDA6C}" srcOrd="0" destOrd="0" presId="urn:microsoft.com/office/officeart/2005/8/layout/orgChart1"/>
    <dgm:cxn modelId="{D8288DA3-BCEC-4899-B242-3848B4871B5E}" type="presOf" srcId="{2856656D-B285-43BF-A14A-36AFDF09A0F2}" destId="{04B0EFCF-69C4-4728-A9A4-7D8A813066AF}" srcOrd="0" destOrd="0" presId="urn:microsoft.com/office/officeart/2005/8/layout/orgChart1"/>
    <dgm:cxn modelId="{AEB8B6AB-6E1B-4D0F-B694-7FF2DC2DF632}" srcId="{7C97C0AC-A7A1-4D8C-8DFC-97D664FA96B0}" destId="{7D99ADDC-E6B6-4F44-9A25-BD295A85B109}" srcOrd="2" destOrd="0" parTransId="{E3AB9E35-FB9E-4BCF-99F8-3459A04B971E}" sibTransId="{E97EC375-7FDD-493B-8571-88557DBB8CAE}"/>
    <dgm:cxn modelId="{E6B534AD-C06A-4F52-8352-23FA69F0BA43}" srcId="{D13A50E5-CD61-4724-AF15-35AC02DAD10F}" destId="{87D68E25-D297-425E-A511-44FBB648138C}" srcOrd="1" destOrd="0" parTransId="{AEE046F9-C4B2-4F96-A468-95EFC0AEDFA1}" sibTransId="{98CE8DA4-7AE7-4069-AC11-75B7D58FA91D}"/>
    <dgm:cxn modelId="{698BFEB0-115C-4B89-8246-E18CE252542E}" type="presOf" srcId="{844400B0-3950-4C6A-8610-6DB4A89A911B}" destId="{20FBF074-C52E-4666-80DD-3A8EA147BFD1}" srcOrd="0" destOrd="0" presId="urn:microsoft.com/office/officeart/2005/8/layout/orgChart1"/>
    <dgm:cxn modelId="{C580D4B1-E43D-4621-AA6A-0499B15D75DD}" type="presOf" srcId="{DFB05B4D-79B5-4F23-9226-0AD05C89B959}" destId="{8D254E3E-8350-421A-A53A-343A5376B03C}" srcOrd="0" destOrd="0" presId="urn:microsoft.com/office/officeart/2005/8/layout/orgChart1"/>
    <dgm:cxn modelId="{40C7F1B1-63E6-472C-B56D-B0B86F71AE98}" type="presOf" srcId="{9355F288-21BB-4728-A24F-AF4218A6825F}" destId="{FC14FF9C-8822-4402-B492-09D1E1B33EE5}" srcOrd="0" destOrd="0" presId="urn:microsoft.com/office/officeart/2005/8/layout/orgChart1"/>
    <dgm:cxn modelId="{0CE276B3-3E7B-4201-9C79-184BA0E23562}" type="presOf" srcId="{773E2A12-5424-4FB5-8230-895C2F32F63E}" destId="{2AD59282-C49E-4D98-A4D0-6BC2A5BC21E5}" srcOrd="0" destOrd="0" presId="urn:microsoft.com/office/officeart/2005/8/layout/orgChart1"/>
    <dgm:cxn modelId="{480EE0BA-7FA4-4B73-9E56-EF47904819B5}" type="presOf" srcId="{4CBD5B56-1FD9-4552-B334-D72325D38B23}" destId="{F1B95DA4-9A36-4628-9458-11E64FA68DF9}" srcOrd="0" destOrd="0" presId="urn:microsoft.com/office/officeart/2005/8/layout/orgChart1"/>
    <dgm:cxn modelId="{1E1B2FBD-5AD8-4BF8-9307-117B3EAC2EB3}" srcId="{87D68E25-D297-425E-A511-44FBB648138C}" destId="{2856656D-B285-43BF-A14A-36AFDF09A0F2}" srcOrd="3" destOrd="0" parTransId="{E3471754-C31F-4F77-87E9-05D6DB7859B9}" sibTransId="{012EEAAB-F53D-4C4A-8D25-460F7C734DEF}"/>
    <dgm:cxn modelId="{640A3BBE-63FD-44BF-9C0F-B3A88BB00EBE}" srcId="{D13A50E5-CD61-4724-AF15-35AC02DAD10F}" destId="{7C97C0AC-A7A1-4D8C-8DFC-97D664FA96B0}" srcOrd="3" destOrd="0" parTransId="{4CBD5B56-1FD9-4552-B334-D72325D38B23}" sibTransId="{049B7D95-1672-4655-BF39-0A410F21140F}"/>
    <dgm:cxn modelId="{661AFAC0-C4BC-4FBB-8516-F641749B6D29}" srcId="{87D68E25-D297-425E-A511-44FBB648138C}" destId="{0C3E8393-8C8E-4E74-ABC6-038DABB95899}" srcOrd="1" destOrd="0" parTransId="{F07AE9AC-15CD-4811-A0C8-011CA58D7015}" sibTransId="{95E6E362-9241-4884-9D2C-03F00E7CF2BA}"/>
    <dgm:cxn modelId="{9A24DEC3-51CB-4CAF-9B20-16019608A455}" type="presOf" srcId="{DD7D43AA-C0E7-4A1E-A57F-EAD20FB122BD}" destId="{803982D8-1E8D-4698-9889-65C4EC0701F7}" srcOrd="0" destOrd="0" presId="urn:microsoft.com/office/officeart/2005/8/layout/orgChart1"/>
    <dgm:cxn modelId="{94F907C7-9B5A-44C9-AA60-C2C042141468}" type="presOf" srcId="{7C36CB42-2ED8-4971-9B9A-2C8E8EA90076}" destId="{E11612F8-6969-42FD-ABE5-B1CCF506FE80}" srcOrd="1" destOrd="0" presId="urn:microsoft.com/office/officeart/2005/8/layout/orgChart1"/>
    <dgm:cxn modelId="{1C26D6C7-758A-4B37-A490-822D93427353}" type="presOf" srcId="{F07AE9AC-15CD-4811-A0C8-011CA58D7015}" destId="{FF27C2B7-69FF-45B0-9B64-372BCCF8EEE8}" srcOrd="0" destOrd="0" presId="urn:microsoft.com/office/officeart/2005/8/layout/orgChart1"/>
    <dgm:cxn modelId="{A3CCFAC9-585C-46DC-92BC-4BC43D420871}" type="presOf" srcId="{5FB5DC16-269A-4519-9AE3-B991859BCD67}" destId="{7460F2FB-2D11-4611-9141-6ADC555CD007}" srcOrd="0" destOrd="0" presId="urn:microsoft.com/office/officeart/2005/8/layout/orgChart1"/>
    <dgm:cxn modelId="{78C958CB-134B-46E5-B54C-28D6BA7DF315}" type="presOf" srcId="{F6166F74-F19C-49B9-8EDD-3D342B2FE5ED}" destId="{8A506FB1-D6B9-4DA8-9B39-FAF06FC24876}" srcOrd="0" destOrd="0" presId="urn:microsoft.com/office/officeart/2005/8/layout/orgChart1"/>
    <dgm:cxn modelId="{52A4AAD0-D8E0-4431-BB66-E3B467850128}" type="presOf" srcId="{C3FEC1C9-4F47-454E-8F3D-E8EE122AEB38}" destId="{B53423B5-E06A-46D2-9DEB-5A7FC56EBBC8}" srcOrd="0" destOrd="0" presId="urn:microsoft.com/office/officeart/2005/8/layout/orgChart1"/>
    <dgm:cxn modelId="{9B775ADE-F393-44E1-815C-E974B2301D0E}" type="presOf" srcId="{7584DBE9-E055-434B-A9AD-FF3E23F75939}" destId="{74EF96BD-8779-4FC6-A2F3-078EB3C89943}" srcOrd="0" destOrd="0" presId="urn:microsoft.com/office/officeart/2005/8/layout/orgChart1"/>
    <dgm:cxn modelId="{D08CBBE3-AE86-47A6-9EE9-46B229A7BA69}" srcId="{D13A50E5-CD61-4724-AF15-35AC02DAD10F}" destId="{844400B0-3950-4C6A-8610-6DB4A89A911B}" srcOrd="2" destOrd="0" parTransId="{82BEBD94-B269-454F-A0D3-B5A7A24CA3CF}" sibTransId="{CB104F95-751C-450A-9208-D8E95256FAA5}"/>
    <dgm:cxn modelId="{4AFDE1E4-BE2A-4300-98A6-0B363E9B04A7}" srcId="{844400B0-3950-4C6A-8610-6DB4A89A911B}" destId="{7C36CB42-2ED8-4971-9B9A-2C8E8EA90076}" srcOrd="0" destOrd="0" parTransId="{97E95726-8953-46DA-90F0-97EDF2F192FD}" sibTransId="{D305ADE9-6A72-401F-8F4A-B9F121064EE9}"/>
    <dgm:cxn modelId="{547084EA-F01F-4FAF-A49F-B8678719B36C}" type="presOf" srcId="{DCD2ED60-C274-4B4C-84FD-29CBADFC9599}" destId="{92BB58A2-2419-4E64-9F2F-AAD38ACF3FB7}" srcOrd="1" destOrd="0" presId="urn:microsoft.com/office/officeart/2005/8/layout/orgChart1"/>
    <dgm:cxn modelId="{6CA75CEB-F0B7-458A-AAC2-00B874188958}" type="presOf" srcId="{64B75135-6505-4EA6-B801-53762C528ED8}" destId="{2E505FB5-6F6D-47EA-ABA2-E722684192DB}" srcOrd="0" destOrd="0" presId="urn:microsoft.com/office/officeart/2005/8/layout/orgChart1"/>
    <dgm:cxn modelId="{3EE232EC-BBBF-49FE-91F3-0D526417EB87}" type="presOf" srcId="{0094C313-3F56-4146-BA5F-17A0CB352659}" destId="{CC541459-A7B9-4B6F-A050-CDA7317102D5}" srcOrd="0" destOrd="0" presId="urn:microsoft.com/office/officeart/2005/8/layout/orgChart1"/>
    <dgm:cxn modelId="{6EE431F2-4E7B-47F9-8B15-9CC56A79A25B}" type="presOf" srcId="{844400B0-3950-4C6A-8610-6DB4A89A911B}" destId="{35EDCBB0-0143-4C6A-8919-C7DCDFEE7B86}" srcOrd="1" destOrd="0" presId="urn:microsoft.com/office/officeart/2005/8/layout/orgChart1"/>
    <dgm:cxn modelId="{D5F8D3F2-A276-4163-825C-60C2C1351375}" type="presOf" srcId="{8B21A00E-E26C-46F0-87B1-8A1C47C410F4}" destId="{E5F5688B-F57D-4432-B2FD-27F273EB1B53}" srcOrd="1" destOrd="0" presId="urn:microsoft.com/office/officeart/2005/8/layout/orgChart1"/>
    <dgm:cxn modelId="{49A9BCF5-3510-4BD7-9B02-8CFF1FAED777}" type="presOf" srcId="{D729B567-1B61-498D-8471-5FD71B9C3CE3}" destId="{DCB458E5-567D-4AA9-8135-3065D8783D51}" srcOrd="0" destOrd="0" presId="urn:microsoft.com/office/officeart/2005/8/layout/orgChart1"/>
    <dgm:cxn modelId="{A0402FF6-492D-41C0-A620-F277A8C1F043}" type="presOf" srcId="{7D99ADDC-E6B6-4F44-9A25-BD295A85B109}" destId="{0818DD87-4367-455A-A390-CEB5E897692B}" srcOrd="0" destOrd="0" presId="urn:microsoft.com/office/officeart/2005/8/layout/orgChart1"/>
    <dgm:cxn modelId="{87A77E53-45E7-4103-9D2F-CD917C789678}" type="presParOf" srcId="{41A54EAD-F49A-4CDD-A799-A8B845C97A37}" destId="{01F6F407-585A-4E7F-BD39-4D84045D8267}" srcOrd="0" destOrd="0" presId="urn:microsoft.com/office/officeart/2005/8/layout/orgChart1"/>
    <dgm:cxn modelId="{43C49115-C486-481C-B6C5-088381D99AE0}" type="presParOf" srcId="{01F6F407-585A-4E7F-BD39-4D84045D8267}" destId="{54A242F0-A583-402E-AFBE-AF1C30862709}" srcOrd="0" destOrd="0" presId="urn:microsoft.com/office/officeart/2005/8/layout/orgChart1"/>
    <dgm:cxn modelId="{CC84D3BD-9078-4ADB-B7C9-C6F698E9CCFE}" type="presParOf" srcId="{54A242F0-A583-402E-AFBE-AF1C30862709}" destId="{978F0273-7BBB-45BC-92A4-65F704FB5E69}" srcOrd="0" destOrd="0" presId="urn:microsoft.com/office/officeart/2005/8/layout/orgChart1"/>
    <dgm:cxn modelId="{429F1FF8-7EFD-4CAE-9022-92D22CAD7364}" type="presParOf" srcId="{54A242F0-A583-402E-AFBE-AF1C30862709}" destId="{CE196DD9-5F6F-4D8B-BDA0-5D38A5A25B80}" srcOrd="1" destOrd="0" presId="urn:microsoft.com/office/officeart/2005/8/layout/orgChart1"/>
    <dgm:cxn modelId="{FC886E8C-5375-496F-B950-5D5046A95F46}" type="presParOf" srcId="{01F6F407-585A-4E7F-BD39-4D84045D8267}" destId="{7D0324C5-4C7E-4F82-9B49-F45628336748}" srcOrd="1" destOrd="0" presId="urn:microsoft.com/office/officeart/2005/8/layout/orgChart1"/>
    <dgm:cxn modelId="{4E9447E4-0AFF-4478-B958-52009E28D132}" type="presParOf" srcId="{7D0324C5-4C7E-4F82-9B49-F45628336748}" destId="{8B94CC46-0E85-4E52-A5AE-E0C5EE604264}" srcOrd="0" destOrd="0" presId="urn:microsoft.com/office/officeart/2005/8/layout/orgChart1"/>
    <dgm:cxn modelId="{9BD2161B-7727-4419-B2B0-C59976380C06}" type="presParOf" srcId="{7D0324C5-4C7E-4F82-9B49-F45628336748}" destId="{4EEDE8A7-D77E-4F00-B06B-5B7943561430}" srcOrd="1" destOrd="0" presId="urn:microsoft.com/office/officeart/2005/8/layout/orgChart1"/>
    <dgm:cxn modelId="{FB01D232-FADC-426C-9D54-367939DAC609}" type="presParOf" srcId="{4EEDE8A7-D77E-4F00-B06B-5B7943561430}" destId="{AC421A27-5BCE-4AA0-80EC-16C0CC56F1AC}" srcOrd="0" destOrd="0" presId="urn:microsoft.com/office/officeart/2005/8/layout/orgChart1"/>
    <dgm:cxn modelId="{401AA035-14FC-4390-83D6-5CE5DE967BA0}" type="presParOf" srcId="{AC421A27-5BCE-4AA0-80EC-16C0CC56F1AC}" destId="{803982D8-1E8D-4698-9889-65C4EC0701F7}" srcOrd="0" destOrd="0" presId="urn:microsoft.com/office/officeart/2005/8/layout/orgChart1"/>
    <dgm:cxn modelId="{FE5E0AE8-8A5B-4C26-BE3B-E163E32FC231}" type="presParOf" srcId="{AC421A27-5BCE-4AA0-80EC-16C0CC56F1AC}" destId="{D183F2C3-2A89-42CD-BF2F-8FCFFD0932CC}" srcOrd="1" destOrd="0" presId="urn:microsoft.com/office/officeart/2005/8/layout/orgChart1"/>
    <dgm:cxn modelId="{B71ABB81-6CD2-4923-884F-61FDD5EB0731}" type="presParOf" srcId="{4EEDE8A7-D77E-4F00-B06B-5B7943561430}" destId="{BE6E7CAA-E0A7-40C9-A967-747934382560}" srcOrd="1" destOrd="0" presId="urn:microsoft.com/office/officeart/2005/8/layout/orgChart1"/>
    <dgm:cxn modelId="{92372B7F-9E0D-412E-AD09-480DA67D8C82}" type="presParOf" srcId="{BE6E7CAA-E0A7-40C9-A967-747934382560}" destId="{7460F2FB-2D11-4611-9141-6ADC555CD007}" srcOrd="0" destOrd="0" presId="urn:microsoft.com/office/officeart/2005/8/layout/orgChart1"/>
    <dgm:cxn modelId="{7901217C-CC91-4118-8471-B8529DAD7A40}" type="presParOf" srcId="{BE6E7CAA-E0A7-40C9-A967-747934382560}" destId="{1EE4947A-2BD9-4AA3-AAEE-75C3DA9E2751}" srcOrd="1" destOrd="0" presId="urn:microsoft.com/office/officeart/2005/8/layout/orgChart1"/>
    <dgm:cxn modelId="{78D105F1-3752-41D6-B996-CD6C4A6B6BCD}" type="presParOf" srcId="{1EE4947A-2BD9-4AA3-AAEE-75C3DA9E2751}" destId="{0DCBEBB8-EC68-4D26-AC98-2BDAD1EBAB9E}" srcOrd="0" destOrd="0" presId="urn:microsoft.com/office/officeart/2005/8/layout/orgChart1"/>
    <dgm:cxn modelId="{B808355A-09F0-4577-8733-1183E48D485A}" type="presParOf" srcId="{0DCBEBB8-EC68-4D26-AC98-2BDAD1EBAB9E}" destId="{74EF96BD-8779-4FC6-A2F3-078EB3C89943}" srcOrd="0" destOrd="0" presId="urn:microsoft.com/office/officeart/2005/8/layout/orgChart1"/>
    <dgm:cxn modelId="{C835BD39-B8E6-4D73-B60C-3A9E699C6456}" type="presParOf" srcId="{0DCBEBB8-EC68-4D26-AC98-2BDAD1EBAB9E}" destId="{A5466F56-EE76-4E75-9733-C9EBA7E67E95}" srcOrd="1" destOrd="0" presId="urn:microsoft.com/office/officeart/2005/8/layout/orgChart1"/>
    <dgm:cxn modelId="{1030ADEC-93F8-45A6-8E8B-8887A6E3891D}" type="presParOf" srcId="{1EE4947A-2BD9-4AA3-AAEE-75C3DA9E2751}" destId="{6112CE1E-0CB4-4CC0-953E-321EE6E829DE}" srcOrd="1" destOrd="0" presId="urn:microsoft.com/office/officeart/2005/8/layout/orgChart1"/>
    <dgm:cxn modelId="{5C461FFF-FF62-42A4-84FC-CEDF7E84EA39}" type="presParOf" srcId="{1EE4947A-2BD9-4AA3-AAEE-75C3DA9E2751}" destId="{201F01D0-89E2-4EAA-B683-F57B322CCC29}" srcOrd="2" destOrd="0" presId="urn:microsoft.com/office/officeart/2005/8/layout/orgChart1"/>
    <dgm:cxn modelId="{D2AE48A5-10CC-4C2B-B4CF-FDB833481CD4}" type="presParOf" srcId="{BE6E7CAA-E0A7-40C9-A967-747934382560}" destId="{1130DB3D-B5FA-4EFB-A191-7BCDCF66D015}" srcOrd="2" destOrd="0" presId="urn:microsoft.com/office/officeart/2005/8/layout/orgChart1"/>
    <dgm:cxn modelId="{27DC4002-7E72-43F3-9547-3087503D256A}" type="presParOf" srcId="{BE6E7CAA-E0A7-40C9-A967-747934382560}" destId="{AD686098-E23B-4EDE-A6F6-DC6A64CB6501}" srcOrd="3" destOrd="0" presId="urn:microsoft.com/office/officeart/2005/8/layout/orgChart1"/>
    <dgm:cxn modelId="{0D5C8966-7961-4569-9D07-5F965E1B3CAB}" type="presParOf" srcId="{AD686098-E23B-4EDE-A6F6-DC6A64CB6501}" destId="{3AC7DFD8-F558-4B33-A458-42AAE428762B}" srcOrd="0" destOrd="0" presId="urn:microsoft.com/office/officeart/2005/8/layout/orgChart1"/>
    <dgm:cxn modelId="{87CED74D-21E8-4DF8-ACAC-7F8514F6DDCC}" type="presParOf" srcId="{3AC7DFD8-F558-4B33-A458-42AAE428762B}" destId="{B42EF391-8329-4144-8C24-44C85D8C9216}" srcOrd="0" destOrd="0" presId="urn:microsoft.com/office/officeart/2005/8/layout/orgChart1"/>
    <dgm:cxn modelId="{18924408-C880-468E-88BB-EF8DD1E80EF4}" type="presParOf" srcId="{3AC7DFD8-F558-4B33-A458-42AAE428762B}" destId="{B7B84B5F-E2C7-4E4F-AFDB-ABE191DEF1B0}" srcOrd="1" destOrd="0" presId="urn:microsoft.com/office/officeart/2005/8/layout/orgChart1"/>
    <dgm:cxn modelId="{932A1AA8-69B1-4511-A8C3-789F9F6523F4}" type="presParOf" srcId="{AD686098-E23B-4EDE-A6F6-DC6A64CB6501}" destId="{2F3893D5-FF21-4E70-A47E-51B35F48055E}" srcOrd="1" destOrd="0" presId="urn:microsoft.com/office/officeart/2005/8/layout/orgChart1"/>
    <dgm:cxn modelId="{71BABC54-D459-4A48-8FE0-FDE4E475D9BC}" type="presParOf" srcId="{AD686098-E23B-4EDE-A6F6-DC6A64CB6501}" destId="{D5249541-6314-4A0E-89F0-DBCECAFD9A3F}" srcOrd="2" destOrd="0" presId="urn:microsoft.com/office/officeart/2005/8/layout/orgChart1"/>
    <dgm:cxn modelId="{AA2578E4-446E-4C3E-917F-FD93AED81C7F}" type="presParOf" srcId="{4EEDE8A7-D77E-4F00-B06B-5B7943561430}" destId="{D720DCA7-C4AF-4F95-882D-2B8F068D0A33}" srcOrd="2" destOrd="0" presId="urn:microsoft.com/office/officeart/2005/8/layout/orgChart1"/>
    <dgm:cxn modelId="{8FF498C5-AB42-472D-88AA-47BD65ED8BAB}" type="presParOf" srcId="{7D0324C5-4C7E-4F82-9B49-F45628336748}" destId="{125C2FE6-A2C3-4E3F-AEA9-129C5E4FDA6C}" srcOrd="2" destOrd="0" presId="urn:microsoft.com/office/officeart/2005/8/layout/orgChart1"/>
    <dgm:cxn modelId="{A3D3C967-548F-4107-9D1C-BEB66365C6A3}" type="presParOf" srcId="{7D0324C5-4C7E-4F82-9B49-F45628336748}" destId="{8CA1056D-85C9-4A5B-9E06-BF80CEE2D01B}" srcOrd="3" destOrd="0" presId="urn:microsoft.com/office/officeart/2005/8/layout/orgChart1"/>
    <dgm:cxn modelId="{723A3713-7B4F-4EBA-8D69-31AF682DFE86}" type="presParOf" srcId="{8CA1056D-85C9-4A5B-9E06-BF80CEE2D01B}" destId="{0FA3609F-DA6E-45C8-9229-337647EFBF49}" srcOrd="0" destOrd="0" presId="urn:microsoft.com/office/officeart/2005/8/layout/orgChart1"/>
    <dgm:cxn modelId="{0982D274-9C10-43B9-80CE-761A5A166766}" type="presParOf" srcId="{0FA3609F-DA6E-45C8-9229-337647EFBF49}" destId="{364131D5-C98A-4D49-980B-95A90C926A29}" srcOrd="0" destOrd="0" presId="urn:microsoft.com/office/officeart/2005/8/layout/orgChart1"/>
    <dgm:cxn modelId="{AC29A120-4E6D-403D-84B9-AC202E203292}" type="presParOf" srcId="{0FA3609F-DA6E-45C8-9229-337647EFBF49}" destId="{F88D467D-92BB-4BCF-8065-B7037A35EE91}" srcOrd="1" destOrd="0" presId="urn:microsoft.com/office/officeart/2005/8/layout/orgChart1"/>
    <dgm:cxn modelId="{6CF80D70-24FF-4CB0-AED1-05FDF0A3A47B}" type="presParOf" srcId="{8CA1056D-85C9-4A5B-9E06-BF80CEE2D01B}" destId="{7EAF90EA-8D3E-4EA2-B69E-E5E5416BAD39}" srcOrd="1" destOrd="0" presId="urn:microsoft.com/office/officeart/2005/8/layout/orgChart1"/>
    <dgm:cxn modelId="{DCD9EE7C-2C00-4C36-BF5F-2BC9287099A3}" type="presParOf" srcId="{7EAF90EA-8D3E-4EA2-B69E-E5E5416BAD39}" destId="{CC541459-A7B9-4B6F-A050-CDA7317102D5}" srcOrd="0" destOrd="0" presId="urn:microsoft.com/office/officeart/2005/8/layout/orgChart1"/>
    <dgm:cxn modelId="{1ADB6746-8ED9-4E38-8845-953505F0ED6A}" type="presParOf" srcId="{7EAF90EA-8D3E-4EA2-B69E-E5E5416BAD39}" destId="{982FEA45-1534-4FA2-9F40-8D21A218176B}" srcOrd="1" destOrd="0" presId="urn:microsoft.com/office/officeart/2005/8/layout/orgChart1"/>
    <dgm:cxn modelId="{445389B5-9761-4EE3-9E75-6BFB0C44FAB0}" type="presParOf" srcId="{982FEA45-1534-4FA2-9F40-8D21A218176B}" destId="{4C88F1D0-0042-468E-BFD4-6EE1C773B734}" srcOrd="0" destOrd="0" presId="urn:microsoft.com/office/officeart/2005/8/layout/orgChart1"/>
    <dgm:cxn modelId="{4B482658-C347-434F-8189-0A5AAD969352}" type="presParOf" srcId="{4C88F1D0-0042-468E-BFD4-6EE1C773B734}" destId="{B53423B5-E06A-46D2-9DEB-5A7FC56EBBC8}" srcOrd="0" destOrd="0" presId="urn:microsoft.com/office/officeart/2005/8/layout/orgChart1"/>
    <dgm:cxn modelId="{7EC28C4F-4399-41E1-98EB-2204C26A90B2}" type="presParOf" srcId="{4C88F1D0-0042-468E-BFD4-6EE1C773B734}" destId="{D86F22A2-AFC8-4FAF-8D73-679534E6E698}" srcOrd="1" destOrd="0" presId="urn:microsoft.com/office/officeart/2005/8/layout/orgChart1"/>
    <dgm:cxn modelId="{B9DA47F6-F5CC-4139-A6C5-820A5E147848}" type="presParOf" srcId="{982FEA45-1534-4FA2-9F40-8D21A218176B}" destId="{91A6BC13-A532-46EB-89D0-586C806E6B6E}" srcOrd="1" destOrd="0" presId="urn:microsoft.com/office/officeart/2005/8/layout/orgChart1"/>
    <dgm:cxn modelId="{918F36F3-3DAE-4D08-BA7A-2127E70086FD}" type="presParOf" srcId="{982FEA45-1534-4FA2-9F40-8D21A218176B}" destId="{1B61943F-143C-4B19-AC3F-78BC64EC33E7}" srcOrd="2" destOrd="0" presId="urn:microsoft.com/office/officeart/2005/8/layout/orgChart1"/>
    <dgm:cxn modelId="{EF358CD9-A3F6-4882-9006-A441B690FDAC}" type="presParOf" srcId="{7EAF90EA-8D3E-4EA2-B69E-E5E5416BAD39}" destId="{FF27C2B7-69FF-45B0-9B64-372BCCF8EEE8}" srcOrd="2" destOrd="0" presId="urn:microsoft.com/office/officeart/2005/8/layout/orgChart1"/>
    <dgm:cxn modelId="{9354D9B1-C340-471C-9F0F-983446B8901B}" type="presParOf" srcId="{7EAF90EA-8D3E-4EA2-B69E-E5E5416BAD39}" destId="{DF9CF176-9B32-42F1-81E4-FB0D5D09220E}" srcOrd="3" destOrd="0" presId="urn:microsoft.com/office/officeart/2005/8/layout/orgChart1"/>
    <dgm:cxn modelId="{63DBA9CF-51CB-47AB-9011-03B15407E950}" type="presParOf" srcId="{DF9CF176-9B32-42F1-81E4-FB0D5D09220E}" destId="{E15FE69E-BA06-4B55-A5F4-D1CB9918F397}" srcOrd="0" destOrd="0" presId="urn:microsoft.com/office/officeart/2005/8/layout/orgChart1"/>
    <dgm:cxn modelId="{9F361178-1839-4A66-B4E4-D8037E70084C}" type="presParOf" srcId="{E15FE69E-BA06-4B55-A5F4-D1CB9918F397}" destId="{22E7983A-4A61-4319-913A-DF47DF304BB9}" srcOrd="0" destOrd="0" presId="urn:microsoft.com/office/officeart/2005/8/layout/orgChart1"/>
    <dgm:cxn modelId="{3062089D-A20B-4559-949B-A663146F13B2}" type="presParOf" srcId="{E15FE69E-BA06-4B55-A5F4-D1CB9918F397}" destId="{722632EB-DE26-4BD1-BCCD-55AFABE64B82}" srcOrd="1" destOrd="0" presId="urn:microsoft.com/office/officeart/2005/8/layout/orgChart1"/>
    <dgm:cxn modelId="{733278AE-2402-42F9-B338-9E88D6D2EC51}" type="presParOf" srcId="{DF9CF176-9B32-42F1-81E4-FB0D5D09220E}" destId="{9BCD8F14-F85F-4227-9076-C598B779721D}" srcOrd="1" destOrd="0" presId="urn:microsoft.com/office/officeart/2005/8/layout/orgChart1"/>
    <dgm:cxn modelId="{3449BA44-C821-43DE-A775-107A4AEEB7E6}" type="presParOf" srcId="{DF9CF176-9B32-42F1-81E4-FB0D5D09220E}" destId="{D5EA5B5F-3359-436C-AC13-C664CF9C699B}" srcOrd="2" destOrd="0" presId="urn:microsoft.com/office/officeart/2005/8/layout/orgChart1"/>
    <dgm:cxn modelId="{B29C6B2E-3FE2-431D-979F-EEFDF0BEC6E3}" type="presParOf" srcId="{7EAF90EA-8D3E-4EA2-B69E-E5E5416BAD39}" destId="{A29F147F-6F97-48FC-9719-39BF1DAE6D53}" srcOrd="4" destOrd="0" presId="urn:microsoft.com/office/officeart/2005/8/layout/orgChart1"/>
    <dgm:cxn modelId="{C06B9195-3A1A-4035-A52F-6D77B0AC264F}" type="presParOf" srcId="{7EAF90EA-8D3E-4EA2-B69E-E5E5416BAD39}" destId="{5D074283-629A-444C-A798-CD1A53C20C6F}" srcOrd="5" destOrd="0" presId="urn:microsoft.com/office/officeart/2005/8/layout/orgChart1"/>
    <dgm:cxn modelId="{D5471297-BF8E-4AD4-A4AB-C330E5A7ED7C}" type="presParOf" srcId="{5D074283-629A-444C-A798-CD1A53C20C6F}" destId="{A51E2F67-FFB3-4E09-B3E0-32747480D26C}" srcOrd="0" destOrd="0" presId="urn:microsoft.com/office/officeart/2005/8/layout/orgChart1"/>
    <dgm:cxn modelId="{EE9BE567-3ED4-4592-BF2A-D3376BB17D19}" type="presParOf" srcId="{A51E2F67-FFB3-4E09-B3E0-32747480D26C}" destId="{7ABC6C5D-A17A-4DE4-99FF-011A4371BD04}" srcOrd="0" destOrd="0" presId="urn:microsoft.com/office/officeart/2005/8/layout/orgChart1"/>
    <dgm:cxn modelId="{9BCE7D55-1D4D-4B25-BFB0-92199CA3F8BB}" type="presParOf" srcId="{A51E2F67-FFB3-4E09-B3E0-32747480D26C}" destId="{CEA12A69-F80E-4AF2-B8B4-B8AFFF6CD8A5}" srcOrd="1" destOrd="0" presId="urn:microsoft.com/office/officeart/2005/8/layout/orgChart1"/>
    <dgm:cxn modelId="{5AE6FCF5-3B5F-4C54-8BC7-6AC513DBFB54}" type="presParOf" srcId="{5D074283-629A-444C-A798-CD1A53C20C6F}" destId="{F337CAD4-CE5A-499C-9C72-3126741E5B3E}" srcOrd="1" destOrd="0" presId="urn:microsoft.com/office/officeart/2005/8/layout/orgChart1"/>
    <dgm:cxn modelId="{7BD2F19A-527B-4C0B-8A7A-6CC9AAB644E6}" type="presParOf" srcId="{5D074283-629A-444C-A798-CD1A53C20C6F}" destId="{2FDDD496-0411-44BF-B93A-B10F32270699}" srcOrd="2" destOrd="0" presId="urn:microsoft.com/office/officeart/2005/8/layout/orgChart1"/>
    <dgm:cxn modelId="{684C57F0-C5C1-4C90-BE57-86E7D59F3F89}" type="presParOf" srcId="{7EAF90EA-8D3E-4EA2-B69E-E5E5416BAD39}" destId="{774599BA-3818-4C2C-8F20-94FF07782F79}" srcOrd="6" destOrd="0" presId="urn:microsoft.com/office/officeart/2005/8/layout/orgChart1"/>
    <dgm:cxn modelId="{4B441B9C-07E0-4640-88C2-3D75A6186B05}" type="presParOf" srcId="{7EAF90EA-8D3E-4EA2-B69E-E5E5416BAD39}" destId="{C8274E2E-2DBB-4BCC-8962-985C9890A119}" srcOrd="7" destOrd="0" presId="urn:microsoft.com/office/officeart/2005/8/layout/orgChart1"/>
    <dgm:cxn modelId="{A63FD51F-A4ED-473D-8318-FE9B2DE6E65C}" type="presParOf" srcId="{C8274E2E-2DBB-4BCC-8962-985C9890A119}" destId="{77C9759C-0E50-4FE5-B281-2D1432072BB7}" srcOrd="0" destOrd="0" presId="urn:microsoft.com/office/officeart/2005/8/layout/orgChart1"/>
    <dgm:cxn modelId="{8E32F1B8-025B-4AA5-A4DC-8D55D719FE41}" type="presParOf" srcId="{77C9759C-0E50-4FE5-B281-2D1432072BB7}" destId="{04B0EFCF-69C4-4728-A9A4-7D8A813066AF}" srcOrd="0" destOrd="0" presId="urn:microsoft.com/office/officeart/2005/8/layout/orgChart1"/>
    <dgm:cxn modelId="{DD3F70D2-E557-4B7B-8C13-89EC9982180C}" type="presParOf" srcId="{77C9759C-0E50-4FE5-B281-2D1432072BB7}" destId="{C578C830-741A-48C2-BB2A-C711C731E5C9}" srcOrd="1" destOrd="0" presId="urn:microsoft.com/office/officeart/2005/8/layout/orgChart1"/>
    <dgm:cxn modelId="{DF354A21-ADDA-4212-99A5-5211CA07509C}" type="presParOf" srcId="{C8274E2E-2DBB-4BCC-8962-985C9890A119}" destId="{D32A1776-600B-4D71-BA04-D0A4768DFC7D}" srcOrd="1" destOrd="0" presId="urn:microsoft.com/office/officeart/2005/8/layout/orgChart1"/>
    <dgm:cxn modelId="{DBAF1DDF-F1E5-4B0E-9AA7-41E7EC52B41B}" type="presParOf" srcId="{C8274E2E-2DBB-4BCC-8962-985C9890A119}" destId="{D09BE351-DA8D-4CFA-B73C-60DDB3E8511B}" srcOrd="2" destOrd="0" presId="urn:microsoft.com/office/officeart/2005/8/layout/orgChart1"/>
    <dgm:cxn modelId="{52247900-CED5-4C59-B907-B3AD431A12AA}" type="presParOf" srcId="{7EAF90EA-8D3E-4EA2-B69E-E5E5416BAD39}" destId="{FC14FF9C-8822-4402-B492-09D1E1B33EE5}" srcOrd="8" destOrd="0" presId="urn:microsoft.com/office/officeart/2005/8/layout/orgChart1"/>
    <dgm:cxn modelId="{55166231-6562-4553-803E-947D525A705D}" type="presParOf" srcId="{7EAF90EA-8D3E-4EA2-B69E-E5E5416BAD39}" destId="{F3B67A5D-CD9F-4B67-9B23-83E9AE7DAE97}" srcOrd="9" destOrd="0" presId="urn:microsoft.com/office/officeart/2005/8/layout/orgChart1"/>
    <dgm:cxn modelId="{F33756B7-1274-4B6A-A457-DE018EFDF991}" type="presParOf" srcId="{F3B67A5D-CD9F-4B67-9B23-83E9AE7DAE97}" destId="{2ECDE6A0-ACE5-4733-91F0-915D02AC536A}" srcOrd="0" destOrd="0" presId="urn:microsoft.com/office/officeart/2005/8/layout/orgChart1"/>
    <dgm:cxn modelId="{AB122919-EC7A-4005-8D37-FFF3DF2E9BAF}" type="presParOf" srcId="{2ECDE6A0-ACE5-4733-91F0-915D02AC536A}" destId="{8EBBB715-14F7-4B1D-98A0-99356C24554C}" srcOrd="0" destOrd="0" presId="urn:microsoft.com/office/officeart/2005/8/layout/orgChart1"/>
    <dgm:cxn modelId="{0B772E11-A0F5-4F5C-ABAF-812AB59630AF}" type="presParOf" srcId="{2ECDE6A0-ACE5-4733-91F0-915D02AC536A}" destId="{787367A7-9416-406B-BDBE-552FBB04A599}" srcOrd="1" destOrd="0" presId="urn:microsoft.com/office/officeart/2005/8/layout/orgChart1"/>
    <dgm:cxn modelId="{E5407AB8-C9E3-48AD-A151-2DDA0F8A8C7F}" type="presParOf" srcId="{F3B67A5D-CD9F-4B67-9B23-83E9AE7DAE97}" destId="{428116E4-6AAF-4CC5-BFDA-F865E8C90C17}" srcOrd="1" destOrd="0" presId="urn:microsoft.com/office/officeart/2005/8/layout/orgChart1"/>
    <dgm:cxn modelId="{D3060585-9497-4271-BB43-E7449FC96D7C}" type="presParOf" srcId="{F3B67A5D-CD9F-4B67-9B23-83E9AE7DAE97}" destId="{AF7CC079-A0BD-47E7-87BA-33FD2AC2F2BF}" srcOrd="2" destOrd="0" presId="urn:microsoft.com/office/officeart/2005/8/layout/orgChart1"/>
    <dgm:cxn modelId="{B4FE2DA5-0D0A-4421-9EE6-ED3230F61F93}" type="presParOf" srcId="{8CA1056D-85C9-4A5B-9E06-BF80CEE2D01B}" destId="{34247AB4-2C4D-4C5E-BF9A-800369C4BCDD}" srcOrd="2" destOrd="0" presId="urn:microsoft.com/office/officeart/2005/8/layout/orgChart1"/>
    <dgm:cxn modelId="{6D360982-791C-44B4-AF59-3A653D63524D}" type="presParOf" srcId="{7D0324C5-4C7E-4F82-9B49-F45628336748}" destId="{48BB4F31-0A55-41AC-90C4-269291E886A3}" srcOrd="4" destOrd="0" presId="urn:microsoft.com/office/officeart/2005/8/layout/orgChart1"/>
    <dgm:cxn modelId="{87BBF99D-1D0F-4A12-A01C-6E35BEE5C261}" type="presParOf" srcId="{7D0324C5-4C7E-4F82-9B49-F45628336748}" destId="{AAF51BD4-83C3-4A53-B195-8AB4D95504F7}" srcOrd="5" destOrd="0" presId="urn:microsoft.com/office/officeart/2005/8/layout/orgChart1"/>
    <dgm:cxn modelId="{19B88435-B662-4420-B569-9DEA47979F8A}" type="presParOf" srcId="{AAF51BD4-83C3-4A53-B195-8AB4D95504F7}" destId="{F1FA31F3-8350-48F5-BE1A-69CE4E518AB7}" srcOrd="0" destOrd="0" presId="urn:microsoft.com/office/officeart/2005/8/layout/orgChart1"/>
    <dgm:cxn modelId="{E2270AC8-0E2C-444C-AAE0-62C8FA5F8448}" type="presParOf" srcId="{F1FA31F3-8350-48F5-BE1A-69CE4E518AB7}" destId="{20FBF074-C52E-4666-80DD-3A8EA147BFD1}" srcOrd="0" destOrd="0" presId="urn:microsoft.com/office/officeart/2005/8/layout/orgChart1"/>
    <dgm:cxn modelId="{9ED189F3-1F64-4590-9B5B-B56EC21C0958}" type="presParOf" srcId="{F1FA31F3-8350-48F5-BE1A-69CE4E518AB7}" destId="{35EDCBB0-0143-4C6A-8919-C7DCDFEE7B86}" srcOrd="1" destOrd="0" presId="urn:microsoft.com/office/officeart/2005/8/layout/orgChart1"/>
    <dgm:cxn modelId="{1C63A369-28BD-48C8-A475-42929B36BDFD}" type="presParOf" srcId="{AAF51BD4-83C3-4A53-B195-8AB4D95504F7}" destId="{740E2610-854A-4F37-8BAB-E93308230E6C}" srcOrd="1" destOrd="0" presId="urn:microsoft.com/office/officeart/2005/8/layout/orgChart1"/>
    <dgm:cxn modelId="{4A1F15AA-6184-47BC-ADF7-0D2206C4C26F}" type="presParOf" srcId="{740E2610-854A-4F37-8BAB-E93308230E6C}" destId="{7AE7497B-B085-4FD8-826F-BEDAE7680396}" srcOrd="0" destOrd="0" presId="urn:microsoft.com/office/officeart/2005/8/layout/orgChart1"/>
    <dgm:cxn modelId="{E7CB9A61-A5CC-4849-B510-01FB0A3F37DB}" type="presParOf" srcId="{740E2610-854A-4F37-8BAB-E93308230E6C}" destId="{0AF22613-28B4-4C72-88F8-2FB7C3EA4A52}" srcOrd="1" destOrd="0" presId="urn:microsoft.com/office/officeart/2005/8/layout/orgChart1"/>
    <dgm:cxn modelId="{516FD8DF-5D7B-43DC-9E38-352507220065}" type="presParOf" srcId="{0AF22613-28B4-4C72-88F8-2FB7C3EA4A52}" destId="{BD5682FC-50E4-4F53-A738-3DA148880718}" srcOrd="0" destOrd="0" presId="urn:microsoft.com/office/officeart/2005/8/layout/orgChart1"/>
    <dgm:cxn modelId="{7A43079A-C287-4475-9D0B-6CA262A20B60}" type="presParOf" srcId="{BD5682FC-50E4-4F53-A738-3DA148880718}" destId="{BCCC8366-BE07-4FF0-9862-D2749CF5F6BF}" srcOrd="0" destOrd="0" presId="urn:microsoft.com/office/officeart/2005/8/layout/orgChart1"/>
    <dgm:cxn modelId="{6AB942AC-0CA9-461C-BF00-E5365B73C0D0}" type="presParOf" srcId="{BD5682FC-50E4-4F53-A738-3DA148880718}" destId="{E11612F8-6969-42FD-ABE5-B1CCF506FE80}" srcOrd="1" destOrd="0" presId="urn:microsoft.com/office/officeart/2005/8/layout/orgChart1"/>
    <dgm:cxn modelId="{4907FBA2-7B0F-4A95-AC5D-0C60EE54716C}" type="presParOf" srcId="{0AF22613-28B4-4C72-88F8-2FB7C3EA4A52}" destId="{A532B592-C21A-4D6E-87EE-2525672A0E5C}" srcOrd="1" destOrd="0" presId="urn:microsoft.com/office/officeart/2005/8/layout/orgChart1"/>
    <dgm:cxn modelId="{8A807965-C349-41A2-9393-A587B3393414}" type="presParOf" srcId="{0AF22613-28B4-4C72-88F8-2FB7C3EA4A52}" destId="{3E1AA7C2-63EF-4841-AB69-4B0D125B48D2}" srcOrd="2" destOrd="0" presId="urn:microsoft.com/office/officeart/2005/8/layout/orgChart1"/>
    <dgm:cxn modelId="{08008EC8-6167-4A86-8933-FE58CF0CEAEB}" type="presParOf" srcId="{740E2610-854A-4F37-8BAB-E93308230E6C}" destId="{105183EF-D815-47D4-89B2-8E8EDD5359C9}" srcOrd="2" destOrd="0" presId="urn:microsoft.com/office/officeart/2005/8/layout/orgChart1"/>
    <dgm:cxn modelId="{0D7BE1F4-B345-47A4-9BC7-BCDB10AA36B7}" type="presParOf" srcId="{740E2610-854A-4F37-8BAB-E93308230E6C}" destId="{2CDD6BFD-6E26-46A0-8E65-D518374AC7B8}" srcOrd="3" destOrd="0" presId="urn:microsoft.com/office/officeart/2005/8/layout/orgChart1"/>
    <dgm:cxn modelId="{88BA7167-23EA-43B8-9852-E5C26C27868D}" type="presParOf" srcId="{2CDD6BFD-6E26-46A0-8E65-D518374AC7B8}" destId="{DD7964EA-2F68-4915-AF15-45BB1FCEC35E}" srcOrd="0" destOrd="0" presId="urn:microsoft.com/office/officeart/2005/8/layout/orgChart1"/>
    <dgm:cxn modelId="{D6A0A62F-02D0-44F0-A881-93BBA6AEDF75}" type="presParOf" srcId="{DD7964EA-2F68-4915-AF15-45BB1FCEC35E}" destId="{8D254E3E-8350-421A-A53A-343A5376B03C}" srcOrd="0" destOrd="0" presId="urn:microsoft.com/office/officeart/2005/8/layout/orgChart1"/>
    <dgm:cxn modelId="{A0126401-E45E-4A07-81E7-184F6B8FDC0F}" type="presParOf" srcId="{DD7964EA-2F68-4915-AF15-45BB1FCEC35E}" destId="{95CE7801-C69E-4B6F-9767-1F77A0B92A77}" srcOrd="1" destOrd="0" presId="urn:microsoft.com/office/officeart/2005/8/layout/orgChart1"/>
    <dgm:cxn modelId="{1CEFF6F6-F82E-451E-B29D-8FE1DA30B894}" type="presParOf" srcId="{2CDD6BFD-6E26-46A0-8E65-D518374AC7B8}" destId="{B005393B-EC3A-49B3-9EEE-03C3D6D5EF52}" srcOrd="1" destOrd="0" presId="urn:microsoft.com/office/officeart/2005/8/layout/orgChart1"/>
    <dgm:cxn modelId="{8D3D2021-467D-49E3-9A08-496EB6317239}" type="presParOf" srcId="{2CDD6BFD-6E26-46A0-8E65-D518374AC7B8}" destId="{6658AB59-4D12-4F23-95AE-04B60DAC3AE0}" srcOrd="2" destOrd="0" presId="urn:microsoft.com/office/officeart/2005/8/layout/orgChart1"/>
    <dgm:cxn modelId="{27D90326-709B-4171-A1A6-A623B47A405A}" type="presParOf" srcId="{740E2610-854A-4F37-8BAB-E93308230E6C}" destId="{186DC84F-DB8A-43B5-A00D-739856E0B065}" srcOrd="4" destOrd="0" presId="urn:microsoft.com/office/officeart/2005/8/layout/orgChart1"/>
    <dgm:cxn modelId="{F2582D51-E15F-4F04-B7C0-40C9BA338992}" type="presParOf" srcId="{740E2610-854A-4F37-8BAB-E93308230E6C}" destId="{5AB5D227-36F9-4C2B-AAD7-B8945E85924A}" srcOrd="5" destOrd="0" presId="urn:microsoft.com/office/officeart/2005/8/layout/orgChart1"/>
    <dgm:cxn modelId="{07F2603E-A11D-42CD-AA54-2DD5C916B361}" type="presParOf" srcId="{5AB5D227-36F9-4C2B-AAD7-B8945E85924A}" destId="{14DE7B00-161D-4A3C-86C0-1B58FAE7002F}" srcOrd="0" destOrd="0" presId="urn:microsoft.com/office/officeart/2005/8/layout/orgChart1"/>
    <dgm:cxn modelId="{11E0B4ED-F139-424C-B3B8-B52DFC2A3960}" type="presParOf" srcId="{14DE7B00-161D-4A3C-86C0-1B58FAE7002F}" destId="{2E505FB5-6F6D-47EA-ABA2-E722684192DB}" srcOrd="0" destOrd="0" presId="urn:microsoft.com/office/officeart/2005/8/layout/orgChart1"/>
    <dgm:cxn modelId="{1B02E7E8-D692-4A99-B8AB-9FF301E3E931}" type="presParOf" srcId="{14DE7B00-161D-4A3C-86C0-1B58FAE7002F}" destId="{DE72EAC2-E361-497F-B978-FCEECCFA6CF0}" srcOrd="1" destOrd="0" presId="urn:microsoft.com/office/officeart/2005/8/layout/orgChart1"/>
    <dgm:cxn modelId="{A5488226-0C9B-4B3E-B979-E5AB5794EE6B}" type="presParOf" srcId="{5AB5D227-36F9-4C2B-AAD7-B8945E85924A}" destId="{5718E50D-5D50-4207-8061-207AF2BC02F3}" srcOrd="1" destOrd="0" presId="urn:microsoft.com/office/officeart/2005/8/layout/orgChart1"/>
    <dgm:cxn modelId="{79F31EAB-F293-4E50-9863-77C6D06A2D0A}" type="presParOf" srcId="{5AB5D227-36F9-4C2B-AAD7-B8945E85924A}" destId="{E4D65CD4-736A-4D46-83DD-1B2B442C9EF3}" srcOrd="2" destOrd="0" presId="urn:microsoft.com/office/officeart/2005/8/layout/orgChart1"/>
    <dgm:cxn modelId="{299DBA2C-A033-4A5E-98B6-1229D694ADF6}" type="presParOf" srcId="{740E2610-854A-4F37-8BAB-E93308230E6C}" destId="{6BBCE5B7-B3BD-4F8E-9659-D82F7716F279}" srcOrd="6" destOrd="0" presId="urn:microsoft.com/office/officeart/2005/8/layout/orgChart1"/>
    <dgm:cxn modelId="{125249A8-5B6A-492C-9129-CB522B89FBE1}" type="presParOf" srcId="{740E2610-854A-4F37-8BAB-E93308230E6C}" destId="{74357B8D-6DFF-4071-81AC-B7DA12EE2557}" srcOrd="7" destOrd="0" presId="urn:microsoft.com/office/officeart/2005/8/layout/orgChart1"/>
    <dgm:cxn modelId="{CF9F1F22-771A-493B-8CF4-35730799B74E}" type="presParOf" srcId="{74357B8D-6DFF-4071-81AC-B7DA12EE2557}" destId="{A0745817-6901-40C7-8E3B-61A94C33925F}" srcOrd="0" destOrd="0" presId="urn:microsoft.com/office/officeart/2005/8/layout/orgChart1"/>
    <dgm:cxn modelId="{78E091F4-0D2B-4893-9949-C70B03A66B53}" type="presParOf" srcId="{A0745817-6901-40C7-8E3B-61A94C33925F}" destId="{3581C4B9-00F1-41D9-9910-1E0E5F61B1F7}" srcOrd="0" destOrd="0" presId="urn:microsoft.com/office/officeart/2005/8/layout/orgChart1"/>
    <dgm:cxn modelId="{0173A9F3-A2B0-4527-A5FA-3E615A1505AD}" type="presParOf" srcId="{A0745817-6901-40C7-8E3B-61A94C33925F}" destId="{338D26A2-E2B3-4B08-8CEC-3E8CB5A4DC42}" srcOrd="1" destOrd="0" presId="urn:microsoft.com/office/officeart/2005/8/layout/orgChart1"/>
    <dgm:cxn modelId="{E72A9D28-BD4E-4C53-A2A5-85AAEA6BE0B3}" type="presParOf" srcId="{74357B8D-6DFF-4071-81AC-B7DA12EE2557}" destId="{3B90605B-EFBC-4729-B2E1-2DB85A64C3E6}" srcOrd="1" destOrd="0" presId="urn:microsoft.com/office/officeart/2005/8/layout/orgChart1"/>
    <dgm:cxn modelId="{CB94E3E3-D032-43AF-8EBB-D151FCA9D534}" type="presParOf" srcId="{74357B8D-6DFF-4071-81AC-B7DA12EE2557}" destId="{6FC9C01E-E665-4742-93D9-715976F4F38E}" srcOrd="2" destOrd="0" presId="urn:microsoft.com/office/officeart/2005/8/layout/orgChart1"/>
    <dgm:cxn modelId="{E1D5F3FF-5AD5-4453-A248-74E5E63A5ED0}" type="presParOf" srcId="{740E2610-854A-4F37-8BAB-E93308230E6C}" destId="{2AD59282-C49E-4D98-A4D0-6BC2A5BC21E5}" srcOrd="8" destOrd="0" presId="urn:microsoft.com/office/officeart/2005/8/layout/orgChart1"/>
    <dgm:cxn modelId="{1ECEEF33-9CBA-453F-BBEC-D00AE58EC9A8}" type="presParOf" srcId="{740E2610-854A-4F37-8BAB-E93308230E6C}" destId="{64512588-A08B-4E9B-B532-C4F39BF024EF}" srcOrd="9" destOrd="0" presId="urn:microsoft.com/office/officeart/2005/8/layout/orgChart1"/>
    <dgm:cxn modelId="{1290F1CF-2A59-4747-B5F5-E3F78D8EC3AC}" type="presParOf" srcId="{64512588-A08B-4E9B-B532-C4F39BF024EF}" destId="{5F247694-7DF9-4D38-A05D-BE6682D17C1E}" srcOrd="0" destOrd="0" presId="urn:microsoft.com/office/officeart/2005/8/layout/orgChart1"/>
    <dgm:cxn modelId="{FE8EA4BC-9456-480F-B97F-C6EF0A6A60CC}" type="presParOf" srcId="{5F247694-7DF9-4D38-A05D-BE6682D17C1E}" destId="{45F06DD1-0F78-4436-8D31-2CA66A9AABB0}" srcOrd="0" destOrd="0" presId="urn:microsoft.com/office/officeart/2005/8/layout/orgChart1"/>
    <dgm:cxn modelId="{EADCB55F-0FEA-49D0-8472-59248A167D95}" type="presParOf" srcId="{5F247694-7DF9-4D38-A05D-BE6682D17C1E}" destId="{E5F5688B-F57D-4432-B2FD-27F273EB1B53}" srcOrd="1" destOrd="0" presId="urn:microsoft.com/office/officeart/2005/8/layout/orgChart1"/>
    <dgm:cxn modelId="{DE2CA577-43F8-4144-9CFA-F84D735227B1}" type="presParOf" srcId="{64512588-A08B-4E9B-B532-C4F39BF024EF}" destId="{B7FA8475-F89B-418D-844C-1612E3A9D94F}" srcOrd="1" destOrd="0" presId="urn:microsoft.com/office/officeart/2005/8/layout/orgChart1"/>
    <dgm:cxn modelId="{3B3C88E7-D5B1-48DE-8DAD-C0066FC3C76E}" type="presParOf" srcId="{64512588-A08B-4E9B-B532-C4F39BF024EF}" destId="{D80086D7-942F-48AF-9E74-AF38BC696089}" srcOrd="2" destOrd="0" presId="urn:microsoft.com/office/officeart/2005/8/layout/orgChart1"/>
    <dgm:cxn modelId="{CE9D40BF-32D9-4402-B119-E1E860E100AE}" type="presParOf" srcId="{740E2610-854A-4F37-8BAB-E93308230E6C}" destId="{1E0C2DF1-6E8A-401C-9CD4-7EC97009F214}" srcOrd="10" destOrd="0" presId="urn:microsoft.com/office/officeart/2005/8/layout/orgChart1"/>
    <dgm:cxn modelId="{218BC72D-827A-496B-9D70-3E4AC20766D7}" type="presParOf" srcId="{740E2610-854A-4F37-8BAB-E93308230E6C}" destId="{2D78A7D7-E0D8-4D85-9786-5728EC85FAFA}" srcOrd="11" destOrd="0" presId="urn:microsoft.com/office/officeart/2005/8/layout/orgChart1"/>
    <dgm:cxn modelId="{FEFBC51A-8AC4-4DD6-80FD-64FCB14CA2AB}" type="presParOf" srcId="{2D78A7D7-E0D8-4D85-9786-5728EC85FAFA}" destId="{56150C83-0CF8-4489-82BA-3F3E5753D49D}" srcOrd="0" destOrd="0" presId="urn:microsoft.com/office/officeart/2005/8/layout/orgChart1"/>
    <dgm:cxn modelId="{C8CEB47A-258B-4C0E-8FBE-5FCDD626ACD7}" type="presParOf" srcId="{56150C83-0CF8-4489-82BA-3F3E5753D49D}" destId="{DCB458E5-567D-4AA9-8135-3065D8783D51}" srcOrd="0" destOrd="0" presId="urn:microsoft.com/office/officeart/2005/8/layout/orgChart1"/>
    <dgm:cxn modelId="{F714803F-D002-488D-AF32-1B60340A3754}" type="presParOf" srcId="{56150C83-0CF8-4489-82BA-3F3E5753D49D}" destId="{5FD2F403-40A2-4CE5-B130-C5068A2DC120}" srcOrd="1" destOrd="0" presId="urn:microsoft.com/office/officeart/2005/8/layout/orgChart1"/>
    <dgm:cxn modelId="{3630B886-0FB6-4617-9A53-E0517FCF70F6}" type="presParOf" srcId="{2D78A7D7-E0D8-4D85-9786-5728EC85FAFA}" destId="{1020E9CD-0C39-4DB8-AAA6-24C5DA0FEF07}" srcOrd="1" destOrd="0" presId="urn:microsoft.com/office/officeart/2005/8/layout/orgChart1"/>
    <dgm:cxn modelId="{02189739-46B4-4E20-BAA3-83E4E0F66892}" type="presParOf" srcId="{2D78A7D7-E0D8-4D85-9786-5728EC85FAFA}" destId="{3ECC8E69-89F4-4255-A3C3-15A8F849D32A}" srcOrd="2" destOrd="0" presId="urn:microsoft.com/office/officeart/2005/8/layout/orgChart1"/>
    <dgm:cxn modelId="{875D052D-7804-4187-967C-B8DF6200F93F}" type="presParOf" srcId="{AAF51BD4-83C3-4A53-B195-8AB4D95504F7}" destId="{C818A6F1-D19E-42F4-983A-D1E5F8877B2E}" srcOrd="2" destOrd="0" presId="urn:microsoft.com/office/officeart/2005/8/layout/orgChart1"/>
    <dgm:cxn modelId="{B249AEA7-76D5-4AFD-86C1-E65ED9F8EEAA}" type="presParOf" srcId="{7D0324C5-4C7E-4F82-9B49-F45628336748}" destId="{F1B95DA4-9A36-4628-9458-11E64FA68DF9}" srcOrd="6" destOrd="0" presId="urn:microsoft.com/office/officeart/2005/8/layout/orgChart1"/>
    <dgm:cxn modelId="{7EFD4193-6AFC-4AD8-ADD6-5A90E4FC3BB2}" type="presParOf" srcId="{7D0324C5-4C7E-4F82-9B49-F45628336748}" destId="{0A929FBC-51FA-4279-A2BE-71D27EC379FD}" srcOrd="7" destOrd="0" presId="urn:microsoft.com/office/officeart/2005/8/layout/orgChart1"/>
    <dgm:cxn modelId="{47551655-2430-4A3F-A4E5-78DDE9759AD0}" type="presParOf" srcId="{0A929FBC-51FA-4279-A2BE-71D27EC379FD}" destId="{0D451807-B9A7-4D06-ACE7-5AA4503B6E3A}" srcOrd="0" destOrd="0" presId="urn:microsoft.com/office/officeart/2005/8/layout/orgChart1"/>
    <dgm:cxn modelId="{304F5911-FDCA-4FEB-9EAC-5BCC5439DA8C}" type="presParOf" srcId="{0D451807-B9A7-4D06-ACE7-5AA4503B6E3A}" destId="{6A8191BA-E37D-4355-A4DD-F95DFC92818D}" srcOrd="0" destOrd="0" presId="urn:microsoft.com/office/officeart/2005/8/layout/orgChart1"/>
    <dgm:cxn modelId="{B9C9EEF9-228E-4E2A-83AF-36CFB119661F}" type="presParOf" srcId="{0D451807-B9A7-4D06-ACE7-5AA4503B6E3A}" destId="{3383739C-9C8B-466C-8BA3-B34403166FAE}" srcOrd="1" destOrd="0" presId="urn:microsoft.com/office/officeart/2005/8/layout/orgChart1"/>
    <dgm:cxn modelId="{932F9CE4-9129-402D-93A8-9BD362BC9382}" type="presParOf" srcId="{0A929FBC-51FA-4279-A2BE-71D27EC379FD}" destId="{6FCCD95E-E85F-4EC7-871C-3FAD4A02FC7D}" srcOrd="1" destOrd="0" presId="urn:microsoft.com/office/officeart/2005/8/layout/orgChart1"/>
    <dgm:cxn modelId="{7BF855BE-19A9-4D71-A0D1-8B140AC11291}" type="presParOf" srcId="{6FCCD95E-E85F-4EC7-871C-3FAD4A02FC7D}" destId="{FF48E0A6-F7BF-48D1-9851-FE5AB8ED6941}" srcOrd="0" destOrd="0" presId="urn:microsoft.com/office/officeart/2005/8/layout/orgChart1"/>
    <dgm:cxn modelId="{E80B9F87-141D-406B-A81F-EF767717A0B7}" type="presParOf" srcId="{6FCCD95E-E85F-4EC7-871C-3FAD4A02FC7D}" destId="{FE7EDF06-1436-402B-A94B-08347AF4C54F}" srcOrd="1" destOrd="0" presId="urn:microsoft.com/office/officeart/2005/8/layout/orgChart1"/>
    <dgm:cxn modelId="{3E9D27C8-E61D-4551-8C2E-DB5847904465}" type="presParOf" srcId="{FE7EDF06-1436-402B-A94B-08347AF4C54F}" destId="{590E074E-7685-4128-9F8E-C856581D24B6}" srcOrd="0" destOrd="0" presId="urn:microsoft.com/office/officeart/2005/8/layout/orgChart1"/>
    <dgm:cxn modelId="{9DE96384-51A0-4159-95F2-3A8AFA94E66D}" type="presParOf" srcId="{590E074E-7685-4128-9F8E-C856581D24B6}" destId="{488F06EA-FE35-4EFC-BCE6-F064249F514B}" srcOrd="0" destOrd="0" presId="urn:microsoft.com/office/officeart/2005/8/layout/orgChart1"/>
    <dgm:cxn modelId="{B4147663-DD67-4254-A647-73F51F7BB860}" type="presParOf" srcId="{590E074E-7685-4128-9F8E-C856581D24B6}" destId="{8C4B702E-C6B8-43F4-9508-851EB7F4709D}" srcOrd="1" destOrd="0" presId="urn:microsoft.com/office/officeart/2005/8/layout/orgChart1"/>
    <dgm:cxn modelId="{EE40E283-D345-44E4-B8BF-1353B664F9B5}" type="presParOf" srcId="{FE7EDF06-1436-402B-A94B-08347AF4C54F}" destId="{D1F6697F-72A0-46EA-AA0F-41FBFC51C760}" srcOrd="1" destOrd="0" presId="urn:microsoft.com/office/officeart/2005/8/layout/orgChart1"/>
    <dgm:cxn modelId="{26F267B2-1120-42B9-995F-4E52AC6DCADF}" type="presParOf" srcId="{FE7EDF06-1436-402B-A94B-08347AF4C54F}" destId="{B3B86A10-BD23-4EB6-A2DC-A0D015DE31D3}" srcOrd="2" destOrd="0" presId="urn:microsoft.com/office/officeart/2005/8/layout/orgChart1"/>
    <dgm:cxn modelId="{B6195585-617C-4A5A-B6CA-038582345FFE}" type="presParOf" srcId="{6FCCD95E-E85F-4EC7-871C-3FAD4A02FC7D}" destId="{8A506FB1-D6B9-4DA8-9B39-FAF06FC24876}" srcOrd="2" destOrd="0" presId="urn:microsoft.com/office/officeart/2005/8/layout/orgChart1"/>
    <dgm:cxn modelId="{0D808621-56A7-45BD-AAAF-E431C4109D4C}" type="presParOf" srcId="{6FCCD95E-E85F-4EC7-871C-3FAD4A02FC7D}" destId="{45B907F0-ECA7-448F-A9C2-5F7D9B2C7522}" srcOrd="3" destOrd="0" presId="urn:microsoft.com/office/officeart/2005/8/layout/orgChart1"/>
    <dgm:cxn modelId="{2CD1BC50-AC8C-49E8-B352-F17894C23124}" type="presParOf" srcId="{45B907F0-ECA7-448F-A9C2-5F7D9B2C7522}" destId="{CA2EEE4B-4304-4E82-87E9-C660623A2DB5}" srcOrd="0" destOrd="0" presId="urn:microsoft.com/office/officeart/2005/8/layout/orgChart1"/>
    <dgm:cxn modelId="{A958B179-57EC-4E6E-BA42-01D1915BBE8B}" type="presParOf" srcId="{CA2EEE4B-4304-4E82-87E9-C660623A2DB5}" destId="{53ABC436-2A56-4FBC-8BB6-5D9AB694EE98}" srcOrd="0" destOrd="0" presId="urn:microsoft.com/office/officeart/2005/8/layout/orgChart1"/>
    <dgm:cxn modelId="{6B9F2136-AAC0-4F8A-A4EB-F619087F449C}" type="presParOf" srcId="{CA2EEE4B-4304-4E82-87E9-C660623A2DB5}" destId="{92BB58A2-2419-4E64-9F2F-AAD38ACF3FB7}" srcOrd="1" destOrd="0" presId="urn:microsoft.com/office/officeart/2005/8/layout/orgChart1"/>
    <dgm:cxn modelId="{BCE42733-F3AD-4740-BF7A-53A849E95CBD}" type="presParOf" srcId="{45B907F0-ECA7-448F-A9C2-5F7D9B2C7522}" destId="{146AFE31-DC52-4410-85EC-9267823A36D6}" srcOrd="1" destOrd="0" presId="urn:microsoft.com/office/officeart/2005/8/layout/orgChart1"/>
    <dgm:cxn modelId="{A2EFC7DE-1605-4625-A625-E12227EB0E30}" type="presParOf" srcId="{45B907F0-ECA7-448F-A9C2-5F7D9B2C7522}" destId="{10362171-FF11-4469-BCC5-2E86A8236E17}" srcOrd="2" destOrd="0" presId="urn:microsoft.com/office/officeart/2005/8/layout/orgChart1"/>
    <dgm:cxn modelId="{DFF466F4-05E4-4195-860E-2F18BAD6F386}" type="presParOf" srcId="{6FCCD95E-E85F-4EC7-871C-3FAD4A02FC7D}" destId="{F1486C76-044E-4ADD-980E-6596E5CA07EA}" srcOrd="4" destOrd="0" presId="urn:microsoft.com/office/officeart/2005/8/layout/orgChart1"/>
    <dgm:cxn modelId="{B32B5537-554B-423B-AC64-F4CF6E58506A}" type="presParOf" srcId="{6FCCD95E-E85F-4EC7-871C-3FAD4A02FC7D}" destId="{FBF348B8-D4A9-4E6E-B3AD-400B5FDCBECD}" srcOrd="5" destOrd="0" presId="urn:microsoft.com/office/officeart/2005/8/layout/orgChart1"/>
    <dgm:cxn modelId="{5F482A1E-D804-477C-9609-059BFEFA2035}" type="presParOf" srcId="{FBF348B8-D4A9-4E6E-B3AD-400B5FDCBECD}" destId="{B6B81E20-6696-4E63-9E3F-72CEE36D1075}" srcOrd="0" destOrd="0" presId="urn:microsoft.com/office/officeart/2005/8/layout/orgChart1"/>
    <dgm:cxn modelId="{950C91DD-F8F0-44BA-8679-BCC53D8E35C8}" type="presParOf" srcId="{B6B81E20-6696-4E63-9E3F-72CEE36D1075}" destId="{0818DD87-4367-455A-A390-CEB5E897692B}" srcOrd="0" destOrd="0" presId="urn:microsoft.com/office/officeart/2005/8/layout/orgChart1"/>
    <dgm:cxn modelId="{5EA09F2B-5DB1-4D6C-AD17-436B425121BA}" type="presParOf" srcId="{B6B81E20-6696-4E63-9E3F-72CEE36D1075}" destId="{5B192429-4F75-44B3-B680-0766391555BB}" srcOrd="1" destOrd="0" presId="urn:microsoft.com/office/officeart/2005/8/layout/orgChart1"/>
    <dgm:cxn modelId="{F6A1331F-E6FB-4C21-B9E6-3AB4B9978E66}" type="presParOf" srcId="{FBF348B8-D4A9-4E6E-B3AD-400B5FDCBECD}" destId="{50914FE5-9E90-4F77-94A1-759A0E367FAC}" srcOrd="1" destOrd="0" presId="urn:microsoft.com/office/officeart/2005/8/layout/orgChart1"/>
    <dgm:cxn modelId="{2B87F594-B4E8-4E98-B3C3-BB90166E7093}" type="presParOf" srcId="{FBF348B8-D4A9-4E6E-B3AD-400B5FDCBECD}" destId="{5D474D80-5D67-4F13-BF29-20BE2FAC3C35}" srcOrd="2" destOrd="0" presId="urn:microsoft.com/office/officeart/2005/8/layout/orgChart1"/>
    <dgm:cxn modelId="{1D9A9751-C1AF-458D-B1E5-8F32C857E432}" type="presParOf" srcId="{6FCCD95E-E85F-4EC7-871C-3FAD4A02FC7D}" destId="{3B57BDFE-55FC-46F4-9F36-DB5C03A7FEDC}" srcOrd="6" destOrd="0" presId="urn:microsoft.com/office/officeart/2005/8/layout/orgChart1"/>
    <dgm:cxn modelId="{A297B846-5A02-4ADE-BE24-1CB41E39DE02}" type="presParOf" srcId="{6FCCD95E-E85F-4EC7-871C-3FAD4A02FC7D}" destId="{A0AC5072-D21D-4874-987B-BB1AD9421ACC}" srcOrd="7" destOrd="0" presId="urn:microsoft.com/office/officeart/2005/8/layout/orgChart1"/>
    <dgm:cxn modelId="{55C35A44-D1B2-469F-9D6D-4975E74231B0}" type="presParOf" srcId="{A0AC5072-D21D-4874-987B-BB1AD9421ACC}" destId="{6B28828C-A17E-46CF-B819-71DC7D164DBD}" srcOrd="0" destOrd="0" presId="urn:microsoft.com/office/officeart/2005/8/layout/orgChart1"/>
    <dgm:cxn modelId="{2EF84FE0-739F-4709-B8C8-0D3CD8AFB7E1}" type="presParOf" srcId="{6B28828C-A17E-46CF-B819-71DC7D164DBD}" destId="{17CC9F16-ADD0-4293-92D0-F49F384C7A29}" srcOrd="0" destOrd="0" presId="urn:microsoft.com/office/officeart/2005/8/layout/orgChart1"/>
    <dgm:cxn modelId="{988CE118-48F7-4256-AF76-FF03EAD0E709}" type="presParOf" srcId="{6B28828C-A17E-46CF-B819-71DC7D164DBD}" destId="{F72751AE-291F-497C-AAD2-38F4CEB9037D}" srcOrd="1" destOrd="0" presId="urn:microsoft.com/office/officeart/2005/8/layout/orgChart1"/>
    <dgm:cxn modelId="{FC238718-C50E-4EA3-9BE6-D83816A4DA40}" type="presParOf" srcId="{A0AC5072-D21D-4874-987B-BB1AD9421ACC}" destId="{2CE74D04-66FD-4583-8392-6E67791497AC}" srcOrd="1" destOrd="0" presId="urn:microsoft.com/office/officeart/2005/8/layout/orgChart1"/>
    <dgm:cxn modelId="{AF6414DD-96C8-42DF-B3DD-7C679826DC98}" type="presParOf" srcId="{A0AC5072-D21D-4874-987B-BB1AD9421ACC}" destId="{FFEE0E3F-1483-45C8-B6EA-AFC8E3B91313}" srcOrd="2" destOrd="0" presId="urn:microsoft.com/office/officeart/2005/8/layout/orgChart1"/>
    <dgm:cxn modelId="{8BB5B0C9-3E77-4411-9A00-04112D4F0296}" type="presParOf" srcId="{0A929FBC-51FA-4279-A2BE-71D27EC379FD}" destId="{94C28C3B-5E06-4A91-93CD-76CF330C16B9}" srcOrd="2" destOrd="0" presId="urn:microsoft.com/office/officeart/2005/8/layout/orgChart1"/>
    <dgm:cxn modelId="{655EC225-EA61-4B79-B4F2-D54422C7D79A}" type="presParOf" srcId="{01F6F407-585A-4E7F-BD39-4D84045D8267}" destId="{2150AD22-000E-4868-9038-DF8037B3A78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4636A0B-4D9E-4342-932B-130E548C084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623D24EE-ECBF-4548-9783-4341EB5BDFA5}">
      <dgm:prSet phldrT="[Text]"/>
      <dgm:spPr/>
      <dgm:t>
        <a:bodyPr/>
        <a:lstStyle/>
        <a:p>
          <a:r>
            <a:rPr lang="en-US" dirty="0"/>
            <a:t>Structure team</a:t>
          </a:r>
          <a:endParaRPr lang="en-GB" dirty="0"/>
        </a:p>
      </dgm:t>
    </dgm:pt>
    <dgm:pt modelId="{4B712D9E-A566-4BF0-AF1C-EC0F4409A01A}" type="parTrans" cxnId="{B54D69B7-D181-403A-B84E-D2756AABC2DB}">
      <dgm:prSet/>
      <dgm:spPr/>
      <dgm:t>
        <a:bodyPr/>
        <a:lstStyle/>
        <a:p>
          <a:endParaRPr lang="en-GB"/>
        </a:p>
      </dgm:t>
    </dgm:pt>
    <dgm:pt modelId="{1208E592-0672-4908-8B22-D9DDC9108BC3}" type="sibTrans" cxnId="{B54D69B7-D181-403A-B84E-D2756AABC2DB}">
      <dgm:prSet/>
      <dgm:spPr/>
      <dgm:t>
        <a:bodyPr/>
        <a:lstStyle/>
        <a:p>
          <a:endParaRPr lang="en-GB"/>
        </a:p>
      </dgm:t>
    </dgm:pt>
    <dgm:pt modelId="{169FE54F-D5C7-4381-998B-A9B4D01D75C8}">
      <dgm:prSet phldrT="[Text]"/>
      <dgm:spPr/>
      <dgm:t>
        <a:bodyPr/>
        <a:lstStyle/>
        <a:p>
          <a:r>
            <a:rPr lang="en-US" dirty="0"/>
            <a:t>Research</a:t>
          </a:r>
          <a:endParaRPr lang="en-GB" dirty="0"/>
        </a:p>
      </dgm:t>
    </dgm:pt>
    <dgm:pt modelId="{5C561DE2-9C1D-425F-B1D9-5F8ECA30F15C}" type="parTrans" cxnId="{A18DB3D0-24AD-4E2A-85D6-D2182E0ECE24}">
      <dgm:prSet/>
      <dgm:spPr/>
      <dgm:t>
        <a:bodyPr/>
        <a:lstStyle/>
        <a:p>
          <a:endParaRPr lang="en-GB"/>
        </a:p>
      </dgm:t>
    </dgm:pt>
    <dgm:pt modelId="{10230897-7380-4B3D-9617-4B2CF7164E16}" type="sibTrans" cxnId="{A18DB3D0-24AD-4E2A-85D6-D2182E0ECE24}">
      <dgm:prSet/>
      <dgm:spPr/>
      <dgm:t>
        <a:bodyPr/>
        <a:lstStyle/>
        <a:p>
          <a:endParaRPr lang="en-GB"/>
        </a:p>
      </dgm:t>
    </dgm:pt>
    <dgm:pt modelId="{46994606-5CB0-47A3-B207-1CB82729BDA0}">
      <dgm:prSet phldrT="[Text]"/>
      <dgm:spPr/>
      <dgm:t>
        <a:bodyPr/>
        <a:lstStyle/>
        <a:p>
          <a:r>
            <a:rPr lang="en-US" dirty="0"/>
            <a:t>Manufacturing</a:t>
          </a:r>
          <a:endParaRPr lang="en-GB" dirty="0"/>
        </a:p>
      </dgm:t>
    </dgm:pt>
    <dgm:pt modelId="{86E5D880-E44E-4781-BCC4-723C21BCD076}" type="parTrans" cxnId="{AD7E9BF0-1949-4677-B473-07566CFF5A9A}">
      <dgm:prSet/>
      <dgm:spPr/>
      <dgm:t>
        <a:bodyPr/>
        <a:lstStyle/>
        <a:p>
          <a:endParaRPr lang="en-GB"/>
        </a:p>
      </dgm:t>
    </dgm:pt>
    <dgm:pt modelId="{A30F6A48-B5D8-49F1-8CFD-545C3A1A010B}" type="sibTrans" cxnId="{AD7E9BF0-1949-4677-B473-07566CFF5A9A}">
      <dgm:prSet/>
      <dgm:spPr/>
      <dgm:t>
        <a:bodyPr/>
        <a:lstStyle/>
        <a:p>
          <a:endParaRPr lang="en-GB"/>
        </a:p>
      </dgm:t>
    </dgm:pt>
    <dgm:pt modelId="{95D7A4DA-04F9-4299-80FA-3A39E9945E11}">
      <dgm:prSet phldrT="[Text]"/>
      <dgm:spPr/>
      <dgm:t>
        <a:bodyPr/>
        <a:lstStyle/>
        <a:p>
          <a:r>
            <a:rPr lang="en-US" dirty="0"/>
            <a:t>Design</a:t>
          </a:r>
          <a:endParaRPr lang="en-GB" dirty="0"/>
        </a:p>
      </dgm:t>
    </dgm:pt>
    <dgm:pt modelId="{4146ABEE-C641-41CA-9A66-E4ACC4DCA3DB}" type="parTrans" cxnId="{A5EBA740-B721-44B8-B2D5-7643CA220C77}">
      <dgm:prSet/>
      <dgm:spPr/>
      <dgm:t>
        <a:bodyPr/>
        <a:lstStyle/>
        <a:p>
          <a:endParaRPr lang="en-GB"/>
        </a:p>
      </dgm:t>
    </dgm:pt>
    <dgm:pt modelId="{B46861B8-5E1B-4D09-B069-B2221C1BE1A8}" type="sibTrans" cxnId="{A5EBA740-B721-44B8-B2D5-7643CA220C77}">
      <dgm:prSet/>
      <dgm:spPr/>
      <dgm:t>
        <a:bodyPr/>
        <a:lstStyle/>
        <a:p>
          <a:endParaRPr lang="en-GB"/>
        </a:p>
      </dgm:t>
    </dgm:pt>
    <dgm:pt modelId="{0500B6D9-2E82-41A5-BB5B-F1345D51C967}">
      <dgm:prSet phldrT="[Text]"/>
      <dgm:spPr/>
      <dgm:t>
        <a:bodyPr/>
        <a:lstStyle/>
        <a:p>
          <a:r>
            <a:rPr lang="en-US" dirty="0"/>
            <a:t>Testing</a:t>
          </a:r>
          <a:endParaRPr lang="en-GB" dirty="0"/>
        </a:p>
      </dgm:t>
    </dgm:pt>
    <dgm:pt modelId="{1A022123-86A2-4A71-91E6-CE1CB9F96E20}" type="parTrans" cxnId="{23289B13-78DD-4AAD-BA5B-B8C6A2594D49}">
      <dgm:prSet/>
      <dgm:spPr/>
      <dgm:t>
        <a:bodyPr/>
        <a:lstStyle/>
        <a:p>
          <a:endParaRPr lang="en-GB"/>
        </a:p>
      </dgm:t>
    </dgm:pt>
    <dgm:pt modelId="{72081956-519B-4621-A1FC-06D210745C7B}" type="sibTrans" cxnId="{23289B13-78DD-4AAD-BA5B-B8C6A2594D49}">
      <dgm:prSet/>
      <dgm:spPr/>
      <dgm:t>
        <a:bodyPr/>
        <a:lstStyle/>
        <a:p>
          <a:endParaRPr lang="en-GB"/>
        </a:p>
      </dgm:t>
    </dgm:pt>
    <dgm:pt modelId="{154D7BB2-3B00-4FB1-AB63-E67B469C0675}" type="pres">
      <dgm:prSet presAssocID="{24636A0B-4D9E-4342-932B-130E548C0847}" presName="hierChild1" presStyleCnt="0">
        <dgm:presLayoutVars>
          <dgm:orgChart val="1"/>
          <dgm:chPref val="1"/>
          <dgm:dir/>
          <dgm:animOne val="branch"/>
          <dgm:animLvl val="lvl"/>
          <dgm:resizeHandles/>
        </dgm:presLayoutVars>
      </dgm:prSet>
      <dgm:spPr/>
    </dgm:pt>
    <dgm:pt modelId="{CF786D61-A9F1-4C89-9776-8FA50D8B372F}" type="pres">
      <dgm:prSet presAssocID="{623D24EE-ECBF-4548-9783-4341EB5BDFA5}" presName="hierRoot1" presStyleCnt="0">
        <dgm:presLayoutVars>
          <dgm:hierBranch val="init"/>
        </dgm:presLayoutVars>
      </dgm:prSet>
      <dgm:spPr/>
    </dgm:pt>
    <dgm:pt modelId="{13CD2238-C223-4D1F-913B-CBFE0321E6A3}" type="pres">
      <dgm:prSet presAssocID="{623D24EE-ECBF-4548-9783-4341EB5BDFA5}" presName="rootComposite1" presStyleCnt="0"/>
      <dgm:spPr/>
    </dgm:pt>
    <dgm:pt modelId="{6D61B484-EEB3-497A-89AE-8598ACCF18C2}" type="pres">
      <dgm:prSet presAssocID="{623D24EE-ECBF-4548-9783-4341EB5BDFA5}" presName="rootText1" presStyleLbl="node0" presStyleIdx="0" presStyleCnt="1">
        <dgm:presLayoutVars>
          <dgm:chPref val="3"/>
        </dgm:presLayoutVars>
      </dgm:prSet>
      <dgm:spPr/>
    </dgm:pt>
    <dgm:pt modelId="{498344E3-22DE-413C-AD47-4CE89B20E58D}" type="pres">
      <dgm:prSet presAssocID="{623D24EE-ECBF-4548-9783-4341EB5BDFA5}" presName="rootConnector1" presStyleLbl="node1" presStyleIdx="0" presStyleCnt="0"/>
      <dgm:spPr/>
    </dgm:pt>
    <dgm:pt modelId="{2D21EEA3-A3C0-44C5-A831-044DDC61B6B4}" type="pres">
      <dgm:prSet presAssocID="{623D24EE-ECBF-4548-9783-4341EB5BDFA5}" presName="hierChild2" presStyleCnt="0"/>
      <dgm:spPr/>
    </dgm:pt>
    <dgm:pt modelId="{B64EAF27-6FB3-479B-BD97-13AA46509151}" type="pres">
      <dgm:prSet presAssocID="{5C561DE2-9C1D-425F-B1D9-5F8ECA30F15C}" presName="Name37" presStyleLbl="parChTrans1D2" presStyleIdx="0" presStyleCnt="4"/>
      <dgm:spPr/>
    </dgm:pt>
    <dgm:pt modelId="{5774C1FD-B145-493A-93BB-32A596BB3528}" type="pres">
      <dgm:prSet presAssocID="{169FE54F-D5C7-4381-998B-A9B4D01D75C8}" presName="hierRoot2" presStyleCnt="0">
        <dgm:presLayoutVars>
          <dgm:hierBranch val="init"/>
        </dgm:presLayoutVars>
      </dgm:prSet>
      <dgm:spPr/>
    </dgm:pt>
    <dgm:pt modelId="{53017216-7546-40AD-905A-5D686B0019F7}" type="pres">
      <dgm:prSet presAssocID="{169FE54F-D5C7-4381-998B-A9B4D01D75C8}" presName="rootComposite" presStyleCnt="0"/>
      <dgm:spPr/>
    </dgm:pt>
    <dgm:pt modelId="{B315BD55-2254-4FD2-B53E-9F7480F047A1}" type="pres">
      <dgm:prSet presAssocID="{169FE54F-D5C7-4381-998B-A9B4D01D75C8}" presName="rootText" presStyleLbl="node2" presStyleIdx="0" presStyleCnt="4">
        <dgm:presLayoutVars>
          <dgm:chPref val="3"/>
        </dgm:presLayoutVars>
      </dgm:prSet>
      <dgm:spPr/>
    </dgm:pt>
    <dgm:pt modelId="{06A8109E-E5EE-4578-81E7-57A1A96A1ECF}" type="pres">
      <dgm:prSet presAssocID="{169FE54F-D5C7-4381-998B-A9B4D01D75C8}" presName="rootConnector" presStyleLbl="node2" presStyleIdx="0" presStyleCnt="4"/>
      <dgm:spPr/>
    </dgm:pt>
    <dgm:pt modelId="{A5FFA238-4B2F-420F-8B12-3C7D9F01892A}" type="pres">
      <dgm:prSet presAssocID="{169FE54F-D5C7-4381-998B-A9B4D01D75C8}" presName="hierChild4" presStyleCnt="0"/>
      <dgm:spPr/>
    </dgm:pt>
    <dgm:pt modelId="{A130CD56-296D-44CD-ABA0-A46DA1AC9E1F}" type="pres">
      <dgm:prSet presAssocID="{169FE54F-D5C7-4381-998B-A9B4D01D75C8}" presName="hierChild5" presStyleCnt="0"/>
      <dgm:spPr/>
    </dgm:pt>
    <dgm:pt modelId="{8F22D514-3D2F-4BB5-BCBD-C8F6E178FAE6}" type="pres">
      <dgm:prSet presAssocID="{4146ABEE-C641-41CA-9A66-E4ACC4DCA3DB}" presName="Name37" presStyleLbl="parChTrans1D2" presStyleIdx="1" presStyleCnt="4"/>
      <dgm:spPr/>
    </dgm:pt>
    <dgm:pt modelId="{500E767D-AE71-4B43-A5FD-B70821E9FFEA}" type="pres">
      <dgm:prSet presAssocID="{95D7A4DA-04F9-4299-80FA-3A39E9945E11}" presName="hierRoot2" presStyleCnt="0">
        <dgm:presLayoutVars>
          <dgm:hierBranch val="init"/>
        </dgm:presLayoutVars>
      </dgm:prSet>
      <dgm:spPr/>
    </dgm:pt>
    <dgm:pt modelId="{C1F1493B-A312-4D9A-AF95-207CF57B5934}" type="pres">
      <dgm:prSet presAssocID="{95D7A4DA-04F9-4299-80FA-3A39E9945E11}" presName="rootComposite" presStyleCnt="0"/>
      <dgm:spPr/>
    </dgm:pt>
    <dgm:pt modelId="{6663F14B-8DA7-470A-93F8-48D88A2ECA02}" type="pres">
      <dgm:prSet presAssocID="{95D7A4DA-04F9-4299-80FA-3A39E9945E11}" presName="rootText" presStyleLbl="node2" presStyleIdx="1" presStyleCnt="4">
        <dgm:presLayoutVars>
          <dgm:chPref val="3"/>
        </dgm:presLayoutVars>
      </dgm:prSet>
      <dgm:spPr/>
    </dgm:pt>
    <dgm:pt modelId="{57C6ABBF-3201-4AB6-A0A1-FBAAE58ED086}" type="pres">
      <dgm:prSet presAssocID="{95D7A4DA-04F9-4299-80FA-3A39E9945E11}" presName="rootConnector" presStyleLbl="node2" presStyleIdx="1" presStyleCnt="4"/>
      <dgm:spPr/>
    </dgm:pt>
    <dgm:pt modelId="{8385B846-8F1D-4F07-89F8-A596D784D13A}" type="pres">
      <dgm:prSet presAssocID="{95D7A4DA-04F9-4299-80FA-3A39E9945E11}" presName="hierChild4" presStyleCnt="0"/>
      <dgm:spPr/>
    </dgm:pt>
    <dgm:pt modelId="{42C9A942-5374-40BC-AD1F-0B4EC8DEF46A}" type="pres">
      <dgm:prSet presAssocID="{95D7A4DA-04F9-4299-80FA-3A39E9945E11}" presName="hierChild5" presStyleCnt="0"/>
      <dgm:spPr/>
    </dgm:pt>
    <dgm:pt modelId="{D968F48F-500A-4D76-A03A-4BCC666E36DA}" type="pres">
      <dgm:prSet presAssocID="{86E5D880-E44E-4781-BCC4-723C21BCD076}" presName="Name37" presStyleLbl="parChTrans1D2" presStyleIdx="2" presStyleCnt="4"/>
      <dgm:spPr/>
    </dgm:pt>
    <dgm:pt modelId="{53A601AC-5D42-40F6-B65E-A2EB2DE7B4C9}" type="pres">
      <dgm:prSet presAssocID="{46994606-5CB0-47A3-B207-1CB82729BDA0}" presName="hierRoot2" presStyleCnt="0">
        <dgm:presLayoutVars>
          <dgm:hierBranch val="init"/>
        </dgm:presLayoutVars>
      </dgm:prSet>
      <dgm:spPr/>
    </dgm:pt>
    <dgm:pt modelId="{1F1789D7-3259-46FF-9FBD-22832FB97B4D}" type="pres">
      <dgm:prSet presAssocID="{46994606-5CB0-47A3-B207-1CB82729BDA0}" presName="rootComposite" presStyleCnt="0"/>
      <dgm:spPr/>
    </dgm:pt>
    <dgm:pt modelId="{78074320-0FF4-474F-A6B8-4F5F22B94281}" type="pres">
      <dgm:prSet presAssocID="{46994606-5CB0-47A3-B207-1CB82729BDA0}" presName="rootText" presStyleLbl="node2" presStyleIdx="2" presStyleCnt="4">
        <dgm:presLayoutVars>
          <dgm:chPref val="3"/>
        </dgm:presLayoutVars>
      </dgm:prSet>
      <dgm:spPr/>
    </dgm:pt>
    <dgm:pt modelId="{D16F0431-F4B0-489C-A4C2-DC6301A93A77}" type="pres">
      <dgm:prSet presAssocID="{46994606-5CB0-47A3-B207-1CB82729BDA0}" presName="rootConnector" presStyleLbl="node2" presStyleIdx="2" presStyleCnt="4"/>
      <dgm:spPr/>
    </dgm:pt>
    <dgm:pt modelId="{78F60229-B080-4518-971B-FD6D96F69432}" type="pres">
      <dgm:prSet presAssocID="{46994606-5CB0-47A3-B207-1CB82729BDA0}" presName="hierChild4" presStyleCnt="0"/>
      <dgm:spPr/>
    </dgm:pt>
    <dgm:pt modelId="{946EDEE4-75F7-49F0-8069-910D35867A80}" type="pres">
      <dgm:prSet presAssocID="{46994606-5CB0-47A3-B207-1CB82729BDA0}" presName="hierChild5" presStyleCnt="0"/>
      <dgm:spPr/>
    </dgm:pt>
    <dgm:pt modelId="{4CF98949-6AE6-490C-BEE0-34100F4094A7}" type="pres">
      <dgm:prSet presAssocID="{1A022123-86A2-4A71-91E6-CE1CB9F96E20}" presName="Name37" presStyleLbl="parChTrans1D2" presStyleIdx="3" presStyleCnt="4"/>
      <dgm:spPr/>
    </dgm:pt>
    <dgm:pt modelId="{49F796D2-1879-47E7-B4BA-C6A8FDC52F1E}" type="pres">
      <dgm:prSet presAssocID="{0500B6D9-2E82-41A5-BB5B-F1345D51C967}" presName="hierRoot2" presStyleCnt="0">
        <dgm:presLayoutVars>
          <dgm:hierBranch val="init"/>
        </dgm:presLayoutVars>
      </dgm:prSet>
      <dgm:spPr/>
    </dgm:pt>
    <dgm:pt modelId="{C157F489-7188-42BD-A806-2B559B001EEE}" type="pres">
      <dgm:prSet presAssocID="{0500B6D9-2E82-41A5-BB5B-F1345D51C967}" presName="rootComposite" presStyleCnt="0"/>
      <dgm:spPr/>
    </dgm:pt>
    <dgm:pt modelId="{C63A0B33-C9A7-4E42-87BD-F092BB560310}" type="pres">
      <dgm:prSet presAssocID="{0500B6D9-2E82-41A5-BB5B-F1345D51C967}" presName="rootText" presStyleLbl="node2" presStyleIdx="3" presStyleCnt="4">
        <dgm:presLayoutVars>
          <dgm:chPref val="3"/>
        </dgm:presLayoutVars>
      </dgm:prSet>
      <dgm:spPr/>
    </dgm:pt>
    <dgm:pt modelId="{A9BADB8A-6C15-4461-B0A9-A0EA9AB0CE8B}" type="pres">
      <dgm:prSet presAssocID="{0500B6D9-2E82-41A5-BB5B-F1345D51C967}" presName="rootConnector" presStyleLbl="node2" presStyleIdx="3" presStyleCnt="4"/>
      <dgm:spPr/>
    </dgm:pt>
    <dgm:pt modelId="{C4628836-35E4-48D7-865C-69B9EF26DC6A}" type="pres">
      <dgm:prSet presAssocID="{0500B6D9-2E82-41A5-BB5B-F1345D51C967}" presName="hierChild4" presStyleCnt="0"/>
      <dgm:spPr/>
    </dgm:pt>
    <dgm:pt modelId="{449EED3C-6096-460F-BD46-17F7B60B89C4}" type="pres">
      <dgm:prSet presAssocID="{0500B6D9-2E82-41A5-BB5B-F1345D51C967}" presName="hierChild5" presStyleCnt="0"/>
      <dgm:spPr/>
    </dgm:pt>
    <dgm:pt modelId="{3867EA7E-CE60-4374-B163-539AE1D60639}" type="pres">
      <dgm:prSet presAssocID="{623D24EE-ECBF-4548-9783-4341EB5BDFA5}" presName="hierChild3" presStyleCnt="0"/>
      <dgm:spPr/>
    </dgm:pt>
  </dgm:ptLst>
  <dgm:cxnLst>
    <dgm:cxn modelId="{23289B13-78DD-4AAD-BA5B-B8C6A2594D49}" srcId="{623D24EE-ECBF-4548-9783-4341EB5BDFA5}" destId="{0500B6D9-2E82-41A5-BB5B-F1345D51C967}" srcOrd="3" destOrd="0" parTransId="{1A022123-86A2-4A71-91E6-CE1CB9F96E20}" sibTransId="{72081956-519B-4621-A1FC-06D210745C7B}"/>
    <dgm:cxn modelId="{5B5E4620-0F3C-4079-9B4A-1CF7F5E6967B}" type="presOf" srcId="{4146ABEE-C641-41CA-9A66-E4ACC4DCA3DB}" destId="{8F22D514-3D2F-4BB5-BCBD-C8F6E178FAE6}" srcOrd="0" destOrd="0" presId="urn:microsoft.com/office/officeart/2005/8/layout/orgChart1"/>
    <dgm:cxn modelId="{CF950931-46D1-4628-9E72-91F8CE65131B}" type="presOf" srcId="{623D24EE-ECBF-4548-9783-4341EB5BDFA5}" destId="{498344E3-22DE-413C-AD47-4CE89B20E58D}" srcOrd="1" destOrd="0" presId="urn:microsoft.com/office/officeart/2005/8/layout/orgChart1"/>
    <dgm:cxn modelId="{A5EBA740-B721-44B8-B2D5-7643CA220C77}" srcId="{623D24EE-ECBF-4548-9783-4341EB5BDFA5}" destId="{95D7A4DA-04F9-4299-80FA-3A39E9945E11}" srcOrd="1" destOrd="0" parTransId="{4146ABEE-C641-41CA-9A66-E4ACC4DCA3DB}" sibTransId="{B46861B8-5E1B-4D09-B069-B2221C1BE1A8}"/>
    <dgm:cxn modelId="{0B669661-AB81-46A9-BE63-1C28C7FAC310}" type="presOf" srcId="{0500B6D9-2E82-41A5-BB5B-F1345D51C967}" destId="{C63A0B33-C9A7-4E42-87BD-F092BB560310}" srcOrd="0" destOrd="0" presId="urn:microsoft.com/office/officeart/2005/8/layout/orgChart1"/>
    <dgm:cxn modelId="{91799462-C047-4CC0-A636-ACC2D7BE2B40}" type="presOf" srcId="{95D7A4DA-04F9-4299-80FA-3A39E9945E11}" destId="{57C6ABBF-3201-4AB6-A0A1-FBAAE58ED086}" srcOrd="1" destOrd="0" presId="urn:microsoft.com/office/officeart/2005/8/layout/orgChart1"/>
    <dgm:cxn modelId="{3330FF6F-3454-4468-A8FF-73174112F210}" type="presOf" srcId="{24636A0B-4D9E-4342-932B-130E548C0847}" destId="{154D7BB2-3B00-4FB1-AB63-E67B469C0675}" srcOrd="0" destOrd="0" presId="urn:microsoft.com/office/officeart/2005/8/layout/orgChart1"/>
    <dgm:cxn modelId="{16571572-93C3-46FE-B01D-63F26A9ECC1B}" type="presOf" srcId="{95D7A4DA-04F9-4299-80FA-3A39E9945E11}" destId="{6663F14B-8DA7-470A-93F8-48D88A2ECA02}" srcOrd="0" destOrd="0" presId="urn:microsoft.com/office/officeart/2005/8/layout/orgChart1"/>
    <dgm:cxn modelId="{799ACB73-5EAD-4810-9D2D-C1593EBFDD50}" type="presOf" srcId="{623D24EE-ECBF-4548-9783-4341EB5BDFA5}" destId="{6D61B484-EEB3-497A-89AE-8598ACCF18C2}" srcOrd="0" destOrd="0" presId="urn:microsoft.com/office/officeart/2005/8/layout/orgChart1"/>
    <dgm:cxn modelId="{9986F856-F889-4F20-A7AA-42A62AEDB2ED}" type="presOf" srcId="{0500B6D9-2E82-41A5-BB5B-F1345D51C967}" destId="{A9BADB8A-6C15-4461-B0A9-A0EA9AB0CE8B}" srcOrd="1" destOrd="0" presId="urn:microsoft.com/office/officeart/2005/8/layout/orgChart1"/>
    <dgm:cxn modelId="{DA9D707F-FD38-4F71-85AD-CB291C59FFC9}" type="presOf" srcId="{1A022123-86A2-4A71-91E6-CE1CB9F96E20}" destId="{4CF98949-6AE6-490C-BEE0-34100F4094A7}" srcOrd="0" destOrd="0" presId="urn:microsoft.com/office/officeart/2005/8/layout/orgChart1"/>
    <dgm:cxn modelId="{F2E37C80-BD21-4A3E-A2AD-8582A3522335}" type="presOf" srcId="{5C561DE2-9C1D-425F-B1D9-5F8ECA30F15C}" destId="{B64EAF27-6FB3-479B-BD97-13AA46509151}" srcOrd="0" destOrd="0" presId="urn:microsoft.com/office/officeart/2005/8/layout/orgChart1"/>
    <dgm:cxn modelId="{41D99E8C-CA13-45F5-8B51-7D2883E2BBDE}" type="presOf" srcId="{46994606-5CB0-47A3-B207-1CB82729BDA0}" destId="{78074320-0FF4-474F-A6B8-4F5F22B94281}" srcOrd="0" destOrd="0" presId="urn:microsoft.com/office/officeart/2005/8/layout/orgChart1"/>
    <dgm:cxn modelId="{B54D69B7-D181-403A-B84E-D2756AABC2DB}" srcId="{24636A0B-4D9E-4342-932B-130E548C0847}" destId="{623D24EE-ECBF-4548-9783-4341EB5BDFA5}" srcOrd="0" destOrd="0" parTransId="{4B712D9E-A566-4BF0-AF1C-EC0F4409A01A}" sibTransId="{1208E592-0672-4908-8B22-D9DDC9108BC3}"/>
    <dgm:cxn modelId="{0F3711CD-4373-4712-8C1D-77DE379FB140}" type="presOf" srcId="{169FE54F-D5C7-4381-998B-A9B4D01D75C8}" destId="{B315BD55-2254-4FD2-B53E-9F7480F047A1}" srcOrd="0" destOrd="0" presId="urn:microsoft.com/office/officeart/2005/8/layout/orgChart1"/>
    <dgm:cxn modelId="{A18DB3D0-24AD-4E2A-85D6-D2182E0ECE24}" srcId="{623D24EE-ECBF-4548-9783-4341EB5BDFA5}" destId="{169FE54F-D5C7-4381-998B-A9B4D01D75C8}" srcOrd="0" destOrd="0" parTransId="{5C561DE2-9C1D-425F-B1D9-5F8ECA30F15C}" sibTransId="{10230897-7380-4B3D-9617-4B2CF7164E16}"/>
    <dgm:cxn modelId="{3C6522E9-13BE-46B1-A607-F9F09FEBEE5F}" type="presOf" srcId="{86E5D880-E44E-4781-BCC4-723C21BCD076}" destId="{D968F48F-500A-4D76-A03A-4BCC666E36DA}" srcOrd="0" destOrd="0" presId="urn:microsoft.com/office/officeart/2005/8/layout/orgChart1"/>
    <dgm:cxn modelId="{C348D7EF-0041-470A-A74E-999D11816B5C}" type="presOf" srcId="{46994606-5CB0-47A3-B207-1CB82729BDA0}" destId="{D16F0431-F4B0-489C-A4C2-DC6301A93A77}" srcOrd="1" destOrd="0" presId="urn:microsoft.com/office/officeart/2005/8/layout/orgChart1"/>
    <dgm:cxn modelId="{AD7E9BF0-1949-4677-B473-07566CFF5A9A}" srcId="{623D24EE-ECBF-4548-9783-4341EB5BDFA5}" destId="{46994606-5CB0-47A3-B207-1CB82729BDA0}" srcOrd="2" destOrd="0" parTransId="{86E5D880-E44E-4781-BCC4-723C21BCD076}" sibTransId="{A30F6A48-B5D8-49F1-8CFD-545C3A1A010B}"/>
    <dgm:cxn modelId="{DC5882FD-C927-46B5-9150-17534D684875}" type="presOf" srcId="{169FE54F-D5C7-4381-998B-A9B4D01D75C8}" destId="{06A8109E-E5EE-4578-81E7-57A1A96A1ECF}" srcOrd="1" destOrd="0" presId="urn:microsoft.com/office/officeart/2005/8/layout/orgChart1"/>
    <dgm:cxn modelId="{73B48B2C-9DED-4FCF-B233-46BB4AA2F5BF}" type="presParOf" srcId="{154D7BB2-3B00-4FB1-AB63-E67B469C0675}" destId="{CF786D61-A9F1-4C89-9776-8FA50D8B372F}" srcOrd="0" destOrd="0" presId="urn:microsoft.com/office/officeart/2005/8/layout/orgChart1"/>
    <dgm:cxn modelId="{183E025B-AE89-4A7A-ACFD-85DF17BD98FF}" type="presParOf" srcId="{CF786D61-A9F1-4C89-9776-8FA50D8B372F}" destId="{13CD2238-C223-4D1F-913B-CBFE0321E6A3}" srcOrd="0" destOrd="0" presId="urn:microsoft.com/office/officeart/2005/8/layout/orgChart1"/>
    <dgm:cxn modelId="{4B18EE54-C6A7-4AD4-96C4-67CAF3DA1E04}" type="presParOf" srcId="{13CD2238-C223-4D1F-913B-CBFE0321E6A3}" destId="{6D61B484-EEB3-497A-89AE-8598ACCF18C2}" srcOrd="0" destOrd="0" presId="urn:microsoft.com/office/officeart/2005/8/layout/orgChart1"/>
    <dgm:cxn modelId="{567EBC7A-0F4A-41B9-99DB-B413D86DC7AD}" type="presParOf" srcId="{13CD2238-C223-4D1F-913B-CBFE0321E6A3}" destId="{498344E3-22DE-413C-AD47-4CE89B20E58D}" srcOrd="1" destOrd="0" presId="urn:microsoft.com/office/officeart/2005/8/layout/orgChart1"/>
    <dgm:cxn modelId="{1FAA0370-453F-4BB2-A506-00EAAA34815D}" type="presParOf" srcId="{CF786D61-A9F1-4C89-9776-8FA50D8B372F}" destId="{2D21EEA3-A3C0-44C5-A831-044DDC61B6B4}" srcOrd="1" destOrd="0" presId="urn:microsoft.com/office/officeart/2005/8/layout/orgChart1"/>
    <dgm:cxn modelId="{8BD69864-AF76-4418-862C-E8F88B7A2AE8}" type="presParOf" srcId="{2D21EEA3-A3C0-44C5-A831-044DDC61B6B4}" destId="{B64EAF27-6FB3-479B-BD97-13AA46509151}" srcOrd="0" destOrd="0" presId="urn:microsoft.com/office/officeart/2005/8/layout/orgChart1"/>
    <dgm:cxn modelId="{958CEAEA-BA86-4B53-95A8-8E23170D9AE0}" type="presParOf" srcId="{2D21EEA3-A3C0-44C5-A831-044DDC61B6B4}" destId="{5774C1FD-B145-493A-93BB-32A596BB3528}" srcOrd="1" destOrd="0" presId="urn:microsoft.com/office/officeart/2005/8/layout/orgChart1"/>
    <dgm:cxn modelId="{B0B3BD12-F9B0-41CA-8BE2-CFFBF52E1D35}" type="presParOf" srcId="{5774C1FD-B145-493A-93BB-32A596BB3528}" destId="{53017216-7546-40AD-905A-5D686B0019F7}" srcOrd="0" destOrd="0" presId="urn:microsoft.com/office/officeart/2005/8/layout/orgChart1"/>
    <dgm:cxn modelId="{A8FB1947-0403-41BB-8B2E-3356CF5B4D61}" type="presParOf" srcId="{53017216-7546-40AD-905A-5D686B0019F7}" destId="{B315BD55-2254-4FD2-B53E-9F7480F047A1}" srcOrd="0" destOrd="0" presId="urn:microsoft.com/office/officeart/2005/8/layout/orgChart1"/>
    <dgm:cxn modelId="{2ED1C0A1-8924-4619-8C28-B7F79E29FEC8}" type="presParOf" srcId="{53017216-7546-40AD-905A-5D686B0019F7}" destId="{06A8109E-E5EE-4578-81E7-57A1A96A1ECF}" srcOrd="1" destOrd="0" presId="urn:microsoft.com/office/officeart/2005/8/layout/orgChart1"/>
    <dgm:cxn modelId="{13D5F0BF-B5AA-4C6B-AA0D-0053F976C840}" type="presParOf" srcId="{5774C1FD-B145-493A-93BB-32A596BB3528}" destId="{A5FFA238-4B2F-420F-8B12-3C7D9F01892A}" srcOrd="1" destOrd="0" presId="urn:microsoft.com/office/officeart/2005/8/layout/orgChart1"/>
    <dgm:cxn modelId="{B3985DB5-AB35-4D5F-903F-2CDE0A73FE89}" type="presParOf" srcId="{5774C1FD-B145-493A-93BB-32A596BB3528}" destId="{A130CD56-296D-44CD-ABA0-A46DA1AC9E1F}" srcOrd="2" destOrd="0" presId="urn:microsoft.com/office/officeart/2005/8/layout/orgChart1"/>
    <dgm:cxn modelId="{72D480AC-0CF8-4DFD-A230-0C6049A837C3}" type="presParOf" srcId="{2D21EEA3-A3C0-44C5-A831-044DDC61B6B4}" destId="{8F22D514-3D2F-4BB5-BCBD-C8F6E178FAE6}" srcOrd="2" destOrd="0" presId="urn:microsoft.com/office/officeart/2005/8/layout/orgChart1"/>
    <dgm:cxn modelId="{2D6FF8B9-02A0-4440-80D9-B99EFBB1E4F3}" type="presParOf" srcId="{2D21EEA3-A3C0-44C5-A831-044DDC61B6B4}" destId="{500E767D-AE71-4B43-A5FD-B70821E9FFEA}" srcOrd="3" destOrd="0" presId="urn:microsoft.com/office/officeart/2005/8/layout/orgChart1"/>
    <dgm:cxn modelId="{C43AEB72-9722-4DCB-906C-BDCDBFEF9700}" type="presParOf" srcId="{500E767D-AE71-4B43-A5FD-B70821E9FFEA}" destId="{C1F1493B-A312-4D9A-AF95-207CF57B5934}" srcOrd="0" destOrd="0" presId="urn:microsoft.com/office/officeart/2005/8/layout/orgChart1"/>
    <dgm:cxn modelId="{8990F618-CDA6-4529-8135-A2CD2AC8E631}" type="presParOf" srcId="{C1F1493B-A312-4D9A-AF95-207CF57B5934}" destId="{6663F14B-8DA7-470A-93F8-48D88A2ECA02}" srcOrd="0" destOrd="0" presId="urn:microsoft.com/office/officeart/2005/8/layout/orgChart1"/>
    <dgm:cxn modelId="{DF9D52EE-EE0E-4C40-B8DE-0A019AD27EDD}" type="presParOf" srcId="{C1F1493B-A312-4D9A-AF95-207CF57B5934}" destId="{57C6ABBF-3201-4AB6-A0A1-FBAAE58ED086}" srcOrd="1" destOrd="0" presId="urn:microsoft.com/office/officeart/2005/8/layout/orgChart1"/>
    <dgm:cxn modelId="{0E5FE6C3-A9C7-4132-86CD-B2129592561F}" type="presParOf" srcId="{500E767D-AE71-4B43-A5FD-B70821E9FFEA}" destId="{8385B846-8F1D-4F07-89F8-A596D784D13A}" srcOrd="1" destOrd="0" presId="urn:microsoft.com/office/officeart/2005/8/layout/orgChart1"/>
    <dgm:cxn modelId="{1AFC8E19-3C1C-41D6-A26E-9F94B8E69032}" type="presParOf" srcId="{500E767D-AE71-4B43-A5FD-B70821E9FFEA}" destId="{42C9A942-5374-40BC-AD1F-0B4EC8DEF46A}" srcOrd="2" destOrd="0" presId="urn:microsoft.com/office/officeart/2005/8/layout/orgChart1"/>
    <dgm:cxn modelId="{77A09E19-19E1-4B19-94DE-153B3D901C30}" type="presParOf" srcId="{2D21EEA3-A3C0-44C5-A831-044DDC61B6B4}" destId="{D968F48F-500A-4D76-A03A-4BCC666E36DA}" srcOrd="4" destOrd="0" presId="urn:microsoft.com/office/officeart/2005/8/layout/orgChart1"/>
    <dgm:cxn modelId="{DC176032-701B-497C-8320-A4235282C7D9}" type="presParOf" srcId="{2D21EEA3-A3C0-44C5-A831-044DDC61B6B4}" destId="{53A601AC-5D42-40F6-B65E-A2EB2DE7B4C9}" srcOrd="5" destOrd="0" presId="urn:microsoft.com/office/officeart/2005/8/layout/orgChart1"/>
    <dgm:cxn modelId="{DA0BEE77-EED0-4863-A6E7-FE9A6E962F88}" type="presParOf" srcId="{53A601AC-5D42-40F6-B65E-A2EB2DE7B4C9}" destId="{1F1789D7-3259-46FF-9FBD-22832FB97B4D}" srcOrd="0" destOrd="0" presId="urn:microsoft.com/office/officeart/2005/8/layout/orgChart1"/>
    <dgm:cxn modelId="{DCA1D806-04EF-4697-A39E-C8050F3E74E3}" type="presParOf" srcId="{1F1789D7-3259-46FF-9FBD-22832FB97B4D}" destId="{78074320-0FF4-474F-A6B8-4F5F22B94281}" srcOrd="0" destOrd="0" presId="urn:microsoft.com/office/officeart/2005/8/layout/orgChart1"/>
    <dgm:cxn modelId="{FC425030-B4CF-4A23-873B-51A2A60A55EF}" type="presParOf" srcId="{1F1789D7-3259-46FF-9FBD-22832FB97B4D}" destId="{D16F0431-F4B0-489C-A4C2-DC6301A93A77}" srcOrd="1" destOrd="0" presId="urn:microsoft.com/office/officeart/2005/8/layout/orgChart1"/>
    <dgm:cxn modelId="{5ADAEDC4-F1A8-4549-9845-9CFC45B2BC49}" type="presParOf" srcId="{53A601AC-5D42-40F6-B65E-A2EB2DE7B4C9}" destId="{78F60229-B080-4518-971B-FD6D96F69432}" srcOrd="1" destOrd="0" presId="urn:microsoft.com/office/officeart/2005/8/layout/orgChart1"/>
    <dgm:cxn modelId="{CEFBF40B-25B5-4976-AD27-F6BA055E1878}" type="presParOf" srcId="{53A601AC-5D42-40F6-B65E-A2EB2DE7B4C9}" destId="{946EDEE4-75F7-49F0-8069-910D35867A80}" srcOrd="2" destOrd="0" presId="urn:microsoft.com/office/officeart/2005/8/layout/orgChart1"/>
    <dgm:cxn modelId="{668DC08A-D4AE-4505-BE4F-AC0823039802}" type="presParOf" srcId="{2D21EEA3-A3C0-44C5-A831-044DDC61B6B4}" destId="{4CF98949-6AE6-490C-BEE0-34100F4094A7}" srcOrd="6" destOrd="0" presId="urn:microsoft.com/office/officeart/2005/8/layout/orgChart1"/>
    <dgm:cxn modelId="{D936C8CC-5B66-472F-A203-130918800D94}" type="presParOf" srcId="{2D21EEA3-A3C0-44C5-A831-044DDC61B6B4}" destId="{49F796D2-1879-47E7-B4BA-C6A8FDC52F1E}" srcOrd="7" destOrd="0" presId="urn:microsoft.com/office/officeart/2005/8/layout/orgChart1"/>
    <dgm:cxn modelId="{64B1D898-9EEF-4B85-8B26-5AEFB1D07EB5}" type="presParOf" srcId="{49F796D2-1879-47E7-B4BA-C6A8FDC52F1E}" destId="{C157F489-7188-42BD-A806-2B559B001EEE}" srcOrd="0" destOrd="0" presId="urn:microsoft.com/office/officeart/2005/8/layout/orgChart1"/>
    <dgm:cxn modelId="{62072CF6-CB45-4DF3-BB78-6EA3ADB2AB04}" type="presParOf" srcId="{C157F489-7188-42BD-A806-2B559B001EEE}" destId="{C63A0B33-C9A7-4E42-87BD-F092BB560310}" srcOrd="0" destOrd="0" presId="urn:microsoft.com/office/officeart/2005/8/layout/orgChart1"/>
    <dgm:cxn modelId="{4B51CEB5-67AD-44F7-B0D9-3925D7021E86}" type="presParOf" srcId="{C157F489-7188-42BD-A806-2B559B001EEE}" destId="{A9BADB8A-6C15-4461-B0A9-A0EA9AB0CE8B}" srcOrd="1" destOrd="0" presId="urn:microsoft.com/office/officeart/2005/8/layout/orgChart1"/>
    <dgm:cxn modelId="{6AC5BAD8-A34B-4A4D-9883-8EF038F71857}" type="presParOf" srcId="{49F796D2-1879-47E7-B4BA-C6A8FDC52F1E}" destId="{C4628836-35E4-48D7-865C-69B9EF26DC6A}" srcOrd="1" destOrd="0" presId="urn:microsoft.com/office/officeart/2005/8/layout/orgChart1"/>
    <dgm:cxn modelId="{70F85401-FD25-438E-8751-F41DABF2E444}" type="presParOf" srcId="{49F796D2-1879-47E7-B4BA-C6A8FDC52F1E}" destId="{449EED3C-6096-460F-BD46-17F7B60B89C4}" srcOrd="2" destOrd="0" presId="urn:microsoft.com/office/officeart/2005/8/layout/orgChart1"/>
    <dgm:cxn modelId="{2A8AE31A-F02E-4E67-AD89-D6EDBE4B0831}" type="presParOf" srcId="{CF786D61-A9F1-4C89-9776-8FA50D8B372F}" destId="{3867EA7E-CE60-4374-B163-539AE1D6063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636A0B-4D9E-4342-932B-130E548C084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623D24EE-ECBF-4548-9783-4341EB5BDFA5}">
      <dgm:prSet phldrT="[Text]"/>
      <dgm:spPr/>
      <dgm:t>
        <a:bodyPr/>
        <a:lstStyle/>
        <a:p>
          <a:r>
            <a:rPr lang="en-US" dirty="0"/>
            <a:t>Structure team</a:t>
          </a:r>
          <a:endParaRPr lang="en-GB" dirty="0"/>
        </a:p>
      </dgm:t>
    </dgm:pt>
    <dgm:pt modelId="{4B712D9E-A566-4BF0-AF1C-EC0F4409A01A}" type="parTrans" cxnId="{B54D69B7-D181-403A-B84E-D2756AABC2DB}">
      <dgm:prSet/>
      <dgm:spPr/>
      <dgm:t>
        <a:bodyPr/>
        <a:lstStyle/>
        <a:p>
          <a:endParaRPr lang="en-GB"/>
        </a:p>
      </dgm:t>
    </dgm:pt>
    <dgm:pt modelId="{1208E592-0672-4908-8B22-D9DDC9108BC3}" type="sibTrans" cxnId="{B54D69B7-D181-403A-B84E-D2756AABC2DB}">
      <dgm:prSet/>
      <dgm:spPr/>
      <dgm:t>
        <a:bodyPr/>
        <a:lstStyle/>
        <a:p>
          <a:endParaRPr lang="en-GB"/>
        </a:p>
      </dgm:t>
    </dgm:pt>
    <dgm:pt modelId="{169FE54F-D5C7-4381-998B-A9B4D01D75C8}">
      <dgm:prSet phldrT="[Text]"/>
      <dgm:spPr/>
      <dgm:t>
        <a:bodyPr/>
        <a:lstStyle/>
        <a:p>
          <a:r>
            <a:rPr lang="en-US" dirty="0"/>
            <a:t>Theoretical team</a:t>
          </a:r>
          <a:endParaRPr lang="en-GB" dirty="0"/>
        </a:p>
      </dgm:t>
    </dgm:pt>
    <dgm:pt modelId="{5C561DE2-9C1D-425F-B1D9-5F8ECA30F15C}" type="parTrans" cxnId="{A18DB3D0-24AD-4E2A-85D6-D2182E0ECE24}">
      <dgm:prSet/>
      <dgm:spPr/>
      <dgm:t>
        <a:bodyPr/>
        <a:lstStyle/>
        <a:p>
          <a:endParaRPr lang="en-GB"/>
        </a:p>
      </dgm:t>
    </dgm:pt>
    <dgm:pt modelId="{10230897-7380-4B3D-9617-4B2CF7164E16}" type="sibTrans" cxnId="{A18DB3D0-24AD-4E2A-85D6-D2182E0ECE24}">
      <dgm:prSet/>
      <dgm:spPr/>
      <dgm:t>
        <a:bodyPr/>
        <a:lstStyle/>
        <a:p>
          <a:endParaRPr lang="en-GB"/>
        </a:p>
      </dgm:t>
    </dgm:pt>
    <dgm:pt modelId="{95D7A4DA-04F9-4299-80FA-3A39E9945E11}">
      <dgm:prSet phldrT="[Text]"/>
      <dgm:spPr/>
      <dgm:t>
        <a:bodyPr/>
        <a:lstStyle/>
        <a:p>
          <a:r>
            <a:rPr lang="en-US" dirty="0"/>
            <a:t>Practical team</a:t>
          </a:r>
          <a:endParaRPr lang="en-GB" dirty="0"/>
        </a:p>
      </dgm:t>
    </dgm:pt>
    <dgm:pt modelId="{4146ABEE-C641-41CA-9A66-E4ACC4DCA3DB}" type="parTrans" cxnId="{A5EBA740-B721-44B8-B2D5-7643CA220C77}">
      <dgm:prSet/>
      <dgm:spPr/>
      <dgm:t>
        <a:bodyPr/>
        <a:lstStyle/>
        <a:p>
          <a:endParaRPr lang="en-GB"/>
        </a:p>
      </dgm:t>
    </dgm:pt>
    <dgm:pt modelId="{B46861B8-5E1B-4D09-B069-B2221C1BE1A8}" type="sibTrans" cxnId="{A5EBA740-B721-44B8-B2D5-7643CA220C77}">
      <dgm:prSet/>
      <dgm:spPr/>
      <dgm:t>
        <a:bodyPr/>
        <a:lstStyle/>
        <a:p>
          <a:endParaRPr lang="en-GB"/>
        </a:p>
      </dgm:t>
    </dgm:pt>
    <dgm:pt modelId="{154D7BB2-3B00-4FB1-AB63-E67B469C0675}" type="pres">
      <dgm:prSet presAssocID="{24636A0B-4D9E-4342-932B-130E548C0847}" presName="hierChild1" presStyleCnt="0">
        <dgm:presLayoutVars>
          <dgm:orgChart val="1"/>
          <dgm:chPref val="1"/>
          <dgm:dir/>
          <dgm:animOne val="branch"/>
          <dgm:animLvl val="lvl"/>
          <dgm:resizeHandles/>
        </dgm:presLayoutVars>
      </dgm:prSet>
      <dgm:spPr/>
    </dgm:pt>
    <dgm:pt modelId="{CF786D61-A9F1-4C89-9776-8FA50D8B372F}" type="pres">
      <dgm:prSet presAssocID="{623D24EE-ECBF-4548-9783-4341EB5BDFA5}" presName="hierRoot1" presStyleCnt="0">
        <dgm:presLayoutVars>
          <dgm:hierBranch val="init"/>
        </dgm:presLayoutVars>
      </dgm:prSet>
      <dgm:spPr/>
    </dgm:pt>
    <dgm:pt modelId="{13CD2238-C223-4D1F-913B-CBFE0321E6A3}" type="pres">
      <dgm:prSet presAssocID="{623D24EE-ECBF-4548-9783-4341EB5BDFA5}" presName="rootComposite1" presStyleCnt="0"/>
      <dgm:spPr/>
    </dgm:pt>
    <dgm:pt modelId="{6D61B484-EEB3-497A-89AE-8598ACCF18C2}" type="pres">
      <dgm:prSet presAssocID="{623D24EE-ECBF-4548-9783-4341EB5BDFA5}" presName="rootText1" presStyleLbl="node0" presStyleIdx="0" presStyleCnt="1">
        <dgm:presLayoutVars>
          <dgm:chPref val="3"/>
        </dgm:presLayoutVars>
      </dgm:prSet>
      <dgm:spPr/>
    </dgm:pt>
    <dgm:pt modelId="{498344E3-22DE-413C-AD47-4CE89B20E58D}" type="pres">
      <dgm:prSet presAssocID="{623D24EE-ECBF-4548-9783-4341EB5BDFA5}" presName="rootConnector1" presStyleLbl="node1" presStyleIdx="0" presStyleCnt="0"/>
      <dgm:spPr/>
    </dgm:pt>
    <dgm:pt modelId="{2D21EEA3-A3C0-44C5-A831-044DDC61B6B4}" type="pres">
      <dgm:prSet presAssocID="{623D24EE-ECBF-4548-9783-4341EB5BDFA5}" presName="hierChild2" presStyleCnt="0"/>
      <dgm:spPr/>
    </dgm:pt>
    <dgm:pt modelId="{B64EAF27-6FB3-479B-BD97-13AA46509151}" type="pres">
      <dgm:prSet presAssocID="{5C561DE2-9C1D-425F-B1D9-5F8ECA30F15C}" presName="Name37" presStyleLbl="parChTrans1D2" presStyleIdx="0" presStyleCnt="2"/>
      <dgm:spPr/>
    </dgm:pt>
    <dgm:pt modelId="{5774C1FD-B145-493A-93BB-32A596BB3528}" type="pres">
      <dgm:prSet presAssocID="{169FE54F-D5C7-4381-998B-A9B4D01D75C8}" presName="hierRoot2" presStyleCnt="0">
        <dgm:presLayoutVars>
          <dgm:hierBranch val="init"/>
        </dgm:presLayoutVars>
      </dgm:prSet>
      <dgm:spPr/>
    </dgm:pt>
    <dgm:pt modelId="{53017216-7546-40AD-905A-5D686B0019F7}" type="pres">
      <dgm:prSet presAssocID="{169FE54F-D5C7-4381-998B-A9B4D01D75C8}" presName="rootComposite" presStyleCnt="0"/>
      <dgm:spPr/>
    </dgm:pt>
    <dgm:pt modelId="{B315BD55-2254-4FD2-B53E-9F7480F047A1}" type="pres">
      <dgm:prSet presAssocID="{169FE54F-D5C7-4381-998B-A9B4D01D75C8}" presName="rootText" presStyleLbl="node2" presStyleIdx="0" presStyleCnt="2">
        <dgm:presLayoutVars>
          <dgm:chPref val="3"/>
        </dgm:presLayoutVars>
      </dgm:prSet>
      <dgm:spPr/>
    </dgm:pt>
    <dgm:pt modelId="{06A8109E-E5EE-4578-81E7-57A1A96A1ECF}" type="pres">
      <dgm:prSet presAssocID="{169FE54F-D5C7-4381-998B-A9B4D01D75C8}" presName="rootConnector" presStyleLbl="node2" presStyleIdx="0" presStyleCnt="2"/>
      <dgm:spPr/>
    </dgm:pt>
    <dgm:pt modelId="{A5FFA238-4B2F-420F-8B12-3C7D9F01892A}" type="pres">
      <dgm:prSet presAssocID="{169FE54F-D5C7-4381-998B-A9B4D01D75C8}" presName="hierChild4" presStyleCnt="0"/>
      <dgm:spPr/>
    </dgm:pt>
    <dgm:pt modelId="{A130CD56-296D-44CD-ABA0-A46DA1AC9E1F}" type="pres">
      <dgm:prSet presAssocID="{169FE54F-D5C7-4381-998B-A9B4D01D75C8}" presName="hierChild5" presStyleCnt="0"/>
      <dgm:spPr/>
    </dgm:pt>
    <dgm:pt modelId="{8F22D514-3D2F-4BB5-BCBD-C8F6E178FAE6}" type="pres">
      <dgm:prSet presAssocID="{4146ABEE-C641-41CA-9A66-E4ACC4DCA3DB}" presName="Name37" presStyleLbl="parChTrans1D2" presStyleIdx="1" presStyleCnt="2"/>
      <dgm:spPr/>
    </dgm:pt>
    <dgm:pt modelId="{500E767D-AE71-4B43-A5FD-B70821E9FFEA}" type="pres">
      <dgm:prSet presAssocID="{95D7A4DA-04F9-4299-80FA-3A39E9945E11}" presName="hierRoot2" presStyleCnt="0">
        <dgm:presLayoutVars>
          <dgm:hierBranch val="init"/>
        </dgm:presLayoutVars>
      </dgm:prSet>
      <dgm:spPr/>
    </dgm:pt>
    <dgm:pt modelId="{C1F1493B-A312-4D9A-AF95-207CF57B5934}" type="pres">
      <dgm:prSet presAssocID="{95D7A4DA-04F9-4299-80FA-3A39E9945E11}" presName="rootComposite" presStyleCnt="0"/>
      <dgm:spPr/>
    </dgm:pt>
    <dgm:pt modelId="{6663F14B-8DA7-470A-93F8-48D88A2ECA02}" type="pres">
      <dgm:prSet presAssocID="{95D7A4DA-04F9-4299-80FA-3A39E9945E11}" presName="rootText" presStyleLbl="node2" presStyleIdx="1" presStyleCnt="2">
        <dgm:presLayoutVars>
          <dgm:chPref val="3"/>
        </dgm:presLayoutVars>
      </dgm:prSet>
      <dgm:spPr/>
    </dgm:pt>
    <dgm:pt modelId="{57C6ABBF-3201-4AB6-A0A1-FBAAE58ED086}" type="pres">
      <dgm:prSet presAssocID="{95D7A4DA-04F9-4299-80FA-3A39E9945E11}" presName="rootConnector" presStyleLbl="node2" presStyleIdx="1" presStyleCnt="2"/>
      <dgm:spPr/>
    </dgm:pt>
    <dgm:pt modelId="{8385B846-8F1D-4F07-89F8-A596D784D13A}" type="pres">
      <dgm:prSet presAssocID="{95D7A4DA-04F9-4299-80FA-3A39E9945E11}" presName="hierChild4" presStyleCnt="0"/>
      <dgm:spPr/>
    </dgm:pt>
    <dgm:pt modelId="{42C9A942-5374-40BC-AD1F-0B4EC8DEF46A}" type="pres">
      <dgm:prSet presAssocID="{95D7A4DA-04F9-4299-80FA-3A39E9945E11}" presName="hierChild5" presStyleCnt="0"/>
      <dgm:spPr/>
    </dgm:pt>
    <dgm:pt modelId="{3867EA7E-CE60-4374-B163-539AE1D60639}" type="pres">
      <dgm:prSet presAssocID="{623D24EE-ECBF-4548-9783-4341EB5BDFA5}" presName="hierChild3" presStyleCnt="0"/>
      <dgm:spPr/>
    </dgm:pt>
  </dgm:ptLst>
  <dgm:cxnLst>
    <dgm:cxn modelId="{5B5E4620-0F3C-4079-9B4A-1CF7F5E6967B}" type="presOf" srcId="{4146ABEE-C641-41CA-9A66-E4ACC4DCA3DB}" destId="{8F22D514-3D2F-4BB5-BCBD-C8F6E178FAE6}" srcOrd="0" destOrd="0" presId="urn:microsoft.com/office/officeart/2005/8/layout/orgChart1"/>
    <dgm:cxn modelId="{CF950931-46D1-4628-9E72-91F8CE65131B}" type="presOf" srcId="{623D24EE-ECBF-4548-9783-4341EB5BDFA5}" destId="{498344E3-22DE-413C-AD47-4CE89B20E58D}" srcOrd="1" destOrd="0" presId="urn:microsoft.com/office/officeart/2005/8/layout/orgChart1"/>
    <dgm:cxn modelId="{A5EBA740-B721-44B8-B2D5-7643CA220C77}" srcId="{623D24EE-ECBF-4548-9783-4341EB5BDFA5}" destId="{95D7A4DA-04F9-4299-80FA-3A39E9945E11}" srcOrd="1" destOrd="0" parTransId="{4146ABEE-C641-41CA-9A66-E4ACC4DCA3DB}" sibTransId="{B46861B8-5E1B-4D09-B069-B2221C1BE1A8}"/>
    <dgm:cxn modelId="{91799462-C047-4CC0-A636-ACC2D7BE2B40}" type="presOf" srcId="{95D7A4DA-04F9-4299-80FA-3A39E9945E11}" destId="{57C6ABBF-3201-4AB6-A0A1-FBAAE58ED086}" srcOrd="1" destOrd="0" presId="urn:microsoft.com/office/officeart/2005/8/layout/orgChart1"/>
    <dgm:cxn modelId="{3330FF6F-3454-4468-A8FF-73174112F210}" type="presOf" srcId="{24636A0B-4D9E-4342-932B-130E548C0847}" destId="{154D7BB2-3B00-4FB1-AB63-E67B469C0675}" srcOrd="0" destOrd="0" presId="urn:microsoft.com/office/officeart/2005/8/layout/orgChart1"/>
    <dgm:cxn modelId="{16571572-93C3-46FE-B01D-63F26A9ECC1B}" type="presOf" srcId="{95D7A4DA-04F9-4299-80FA-3A39E9945E11}" destId="{6663F14B-8DA7-470A-93F8-48D88A2ECA02}" srcOrd="0" destOrd="0" presId="urn:microsoft.com/office/officeart/2005/8/layout/orgChart1"/>
    <dgm:cxn modelId="{799ACB73-5EAD-4810-9D2D-C1593EBFDD50}" type="presOf" srcId="{623D24EE-ECBF-4548-9783-4341EB5BDFA5}" destId="{6D61B484-EEB3-497A-89AE-8598ACCF18C2}" srcOrd="0" destOrd="0" presId="urn:microsoft.com/office/officeart/2005/8/layout/orgChart1"/>
    <dgm:cxn modelId="{F2E37C80-BD21-4A3E-A2AD-8582A3522335}" type="presOf" srcId="{5C561DE2-9C1D-425F-B1D9-5F8ECA30F15C}" destId="{B64EAF27-6FB3-479B-BD97-13AA46509151}" srcOrd="0" destOrd="0" presId="urn:microsoft.com/office/officeart/2005/8/layout/orgChart1"/>
    <dgm:cxn modelId="{B54D69B7-D181-403A-B84E-D2756AABC2DB}" srcId="{24636A0B-4D9E-4342-932B-130E548C0847}" destId="{623D24EE-ECBF-4548-9783-4341EB5BDFA5}" srcOrd="0" destOrd="0" parTransId="{4B712D9E-A566-4BF0-AF1C-EC0F4409A01A}" sibTransId="{1208E592-0672-4908-8B22-D9DDC9108BC3}"/>
    <dgm:cxn modelId="{0F3711CD-4373-4712-8C1D-77DE379FB140}" type="presOf" srcId="{169FE54F-D5C7-4381-998B-A9B4D01D75C8}" destId="{B315BD55-2254-4FD2-B53E-9F7480F047A1}" srcOrd="0" destOrd="0" presId="urn:microsoft.com/office/officeart/2005/8/layout/orgChart1"/>
    <dgm:cxn modelId="{A18DB3D0-24AD-4E2A-85D6-D2182E0ECE24}" srcId="{623D24EE-ECBF-4548-9783-4341EB5BDFA5}" destId="{169FE54F-D5C7-4381-998B-A9B4D01D75C8}" srcOrd="0" destOrd="0" parTransId="{5C561DE2-9C1D-425F-B1D9-5F8ECA30F15C}" sibTransId="{10230897-7380-4B3D-9617-4B2CF7164E16}"/>
    <dgm:cxn modelId="{DC5882FD-C927-46B5-9150-17534D684875}" type="presOf" srcId="{169FE54F-D5C7-4381-998B-A9B4D01D75C8}" destId="{06A8109E-E5EE-4578-81E7-57A1A96A1ECF}" srcOrd="1" destOrd="0" presId="urn:microsoft.com/office/officeart/2005/8/layout/orgChart1"/>
    <dgm:cxn modelId="{73B48B2C-9DED-4FCF-B233-46BB4AA2F5BF}" type="presParOf" srcId="{154D7BB2-3B00-4FB1-AB63-E67B469C0675}" destId="{CF786D61-A9F1-4C89-9776-8FA50D8B372F}" srcOrd="0" destOrd="0" presId="urn:microsoft.com/office/officeart/2005/8/layout/orgChart1"/>
    <dgm:cxn modelId="{183E025B-AE89-4A7A-ACFD-85DF17BD98FF}" type="presParOf" srcId="{CF786D61-A9F1-4C89-9776-8FA50D8B372F}" destId="{13CD2238-C223-4D1F-913B-CBFE0321E6A3}" srcOrd="0" destOrd="0" presId="urn:microsoft.com/office/officeart/2005/8/layout/orgChart1"/>
    <dgm:cxn modelId="{4B18EE54-C6A7-4AD4-96C4-67CAF3DA1E04}" type="presParOf" srcId="{13CD2238-C223-4D1F-913B-CBFE0321E6A3}" destId="{6D61B484-EEB3-497A-89AE-8598ACCF18C2}" srcOrd="0" destOrd="0" presId="urn:microsoft.com/office/officeart/2005/8/layout/orgChart1"/>
    <dgm:cxn modelId="{567EBC7A-0F4A-41B9-99DB-B413D86DC7AD}" type="presParOf" srcId="{13CD2238-C223-4D1F-913B-CBFE0321E6A3}" destId="{498344E3-22DE-413C-AD47-4CE89B20E58D}" srcOrd="1" destOrd="0" presId="urn:microsoft.com/office/officeart/2005/8/layout/orgChart1"/>
    <dgm:cxn modelId="{1FAA0370-453F-4BB2-A506-00EAAA34815D}" type="presParOf" srcId="{CF786D61-A9F1-4C89-9776-8FA50D8B372F}" destId="{2D21EEA3-A3C0-44C5-A831-044DDC61B6B4}" srcOrd="1" destOrd="0" presId="urn:microsoft.com/office/officeart/2005/8/layout/orgChart1"/>
    <dgm:cxn modelId="{8BD69864-AF76-4418-862C-E8F88B7A2AE8}" type="presParOf" srcId="{2D21EEA3-A3C0-44C5-A831-044DDC61B6B4}" destId="{B64EAF27-6FB3-479B-BD97-13AA46509151}" srcOrd="0" destOrd="0" presId="urn:microsoft.com/office/officeart/2005/8/layout/orgChart1"/>
    <dgm:cxn modelId="{958CEAEA-BA86-4B53-95A8-8E23170D9AE0}" type="presParOf" srcId="{2D21EEA3-A3C0-44C5-A831-044DDC61B6B4}" destId="{5774C1FD-B145-493A-93BB-32A596BB3528}" srcOrd="1" destOrd="0" presId="urn:microsoft.com/office/officeart/2005/8/layout/orgChart1"/>
    <dgm:cxn modelId="{B0B3BD12-F9B0-41CA-8BE2-CFFBF52E1D35}" type="presParOf" srcId="{5774C1FD-B145-493A-93BB-32A596BB3528}" destId="{53017216-7546-40AD-905A-5D686B0019F7}" srcOrd="0" destOrd="0" presId="urn:microsoft.com/office/officeart/2005/8/layout/orgChart1"/>
    <dgm:cxn modelId="{A8FB1947-0403-41BB-8B2E-3356CF5B4D61}" type="presParOf" srcId="{53017216-7546-40AD-905A-5D686B0019F7}" destId="{B315BD55-2254-4FD2-B53E-9F7480F047A1}" srcOrd="0" destOrd="0" presId="urn:microsoft.com/office/officeart/2005/8/layout/orgChart1"/>
    <dgm:cxn modelId="{2ED1C0A1-8924-4619-8C28-B7F79E29FEC8}" type="presParOf" srcId="{53017216-7546-40AD-905A-5D686B0019F7}" destId="{06A8109E-E5EE-4578-81E7-57A1A96A1ECF}" srcOrd="1" destOrd="0" presId="urn:microsoft.com/office/officeart/2005/8/layout/orgChart1"/>
    <dgm:cxn modelId="{13D5F0BF-B5AA-4C6B-AA0D-0053F976C840}" type="presParOf" srcId="{5774C1FD-B145-493A-93BB-32A596BB3528}" destId="{A5FFA238-4B2F-420F-8B12-3C7D9F01892A}" srcOrd="1" destOrd="0" presId="urn:microsoft.com/office/officeart/2005/8/layout/orgChart1"/>
    <dgm:cxn modelId="{B3985DB5-AB35-4D5F-903F-2CDE0A73FE89}" type="presParOf" srcId="{5774C1FD-B145-493A-93BB-32A596BB3528}" destId="{A130CD56-296D-44CD-ABA0-A46DA1AC9E1F}" srcOrd="2" destOrd="0" presId="urn:microsoft.com/office/officeart/2005/8/layout/orgChart1"/>
    <dgm:cxn modelId="{72D480AC-0CF8-4DFD-A230-0C6049A837C3}" type="presParOf" srcId="{2D21EEA3-A3C0-44C5-A831-044DDC61B6B4}" destId="{8F22D514-3D2F-4BB5-BCBD-C8F6E178FAE6}" srcOrd="2" destOrd="0" presId="urn:microsoft.com/office/officeart/2005/8/layout/orgChart1"/>
    <dgm:cxn modelId="{2D6FF8B9-02A0-4440-80D9-B99EFBB1E4F3}" type="presParOf" srcId="{2D21EEA3-A3C0-44C5-A831-044DDC61B6B4}" destId="{500E767D-AE71-4B43-A5FD-B70821E9FFEA}" srcOrd="3" destOrd="0" presId="urn:microsoft.com/office/officeart/2005/8/layout/orgChart1"/>
    <dgm:cxn modelId="{C43AEB72-9722-4DCB-906C-BDCDBFEF9700}" type="presParOf" srcId="{500E767D-AE71-4B43-A5FD-B70821E9FFEA}" destId="{C1F1493B-A312-4D9A-AF95-207CF57B5934}" srcOrd="0" destOrd="0" presId="urn:microsoft.com/office/officeart/2005/8/layout/orgChart1"/>
    <dgm:cxn modelId="{8990F618-CDA6-4529-8135-A2CD2AC8E631}" type="presParOf" srcId="{C1F1493B-A312-4D9A-AF95-207CF57B5934}" destId="{6663F14B-8DA7-470A-93F8-48D88A2ECA02}" srcOrd="0" destOrd="0" presId="urn:microsoft.com/office/officeart/2005/8/layout/orgChart1"/>
    <dgm:cxn modelId="{DF9D52EE-EE0E-4C40-B8DE-0A019AD27EDD}" type="presParOf" srcId="{C1F1493B-A312-4D9A-AF95-207CF57B5934}" destId="{57C6ABBF-3201-4AB6-A0A1-FBAAE58ED086}" srcOrd="1" destOrd="0" presId="urn:microsoft.com/office/officeart/2005/8/layout/orgChart1"/>
    <dgm:cxn modelId="{0E5FE6C3-A9C7-4132-86CD-B2129592561F}" type="presParOf" srcId="{500E767D-AE71-4B43-A5FD-B70821E9FFEA}" destId="{8385B846-8F1D-4F07-89F8-A596D784D13A}" srcOrd="1" destOrd="0" presId="urn:microsoft.com/office/officeart/2005/8/layout/orgChart1"/>
    <dgm:cxn modelId="{1AFC8E19-3C1C-41D6-A26E-9F94B8E69032}" type="presParOf" srcId="{500E767D-AE71-4B43-A5FD-B70821E9FFEA}" destId="{42C9A942-5374-40BC-AD1F-0B4EC8DEF46A}" srcOrd="2" destOrd="0" presId="urn:microsoft.com/office/officeart/2005/8/layout/orgChart1"/>
    <dgm:cxn modelId="{2A8AE31A-F02E-4E67-AD89-D6EDBE4B0831}" type="presParOf" srcId="{CF786D61-A9F1-4C89-9776-8FA50D8B372F}" destId="{3867EA7E-CE60-4374-B163-539AE1D6063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4636A0B-4D9E-4342-932B-130E548C084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623D24EE-ECBF-4548-9783-4341EB5BDFA5}">
      <dgm:prSet phldrT="[Text]"/>
      <dgm:spPr/>
      <dgm:t>
        <a:bodyPr/>
        <a:lstStyle/>
        <a:p>
          <a:r>
            <a:rPr lang="en-US" dirty="0"/>
            <a:t>Electronics team</a:t>
          </a:r>
          <a:endParaRPr lang="en-GB" dirty="0"/>
        </a:p>
      </dgm:t>
    </dgm:pt>
    <dgm:pt modelId="{4B712D9E-A566-4BF0-AF1C-EC0F4409A01A}" type="parTrans" cxnId="{B54D69B7-D181-403A-B84E-D2756AABC2DB}">
      <dgm:prSet/>
      <dgm:spPr/>
      <dgm:t>
        <a:bodyPr/>
        <a:lstStyle/>
        <a:p>
          <a:endParaRPr lang="en-GB"/>
        </a:p>
      </dgm:t>
    </dgm:pt>
    <dgm:pt modelId="{1208E592-0672-4908-8B22-D9DDC9108BC3}" type="sibTrans" cxnId="{B54D69B7-D181-403A-B84E-D2756AABC2DB}">
      <dgm:prSet/>
      <dgm:spPr/>
      <dgm:t>
        <a:bodyPr/>
        <a:lstStyle/>
        <a:p>
          <a:endParaRPr lang="en-GB"/>
        </a:p>
      </dgm:t>
    </dgm:pt>
    <dgm:pt modelId="{169FE54F-D5C7-4381-998B-A9B4D01D75C8}">
      <dgm:prSet phldrT="[Text]"/>
      <dgm:spPr/>
      <dgm:t>
        <a:bodyPr/>
        <a:lstStyle/>
        <a:p>
          <a:r>
            <a:rPr lang="en-US" dirty="0"/>
            <a:t>Power electronics</a:t>
          </a:r>
          <a:endParaRPr lang="en-GB" dirty="0"/>
        </a:p>
      </dgm:t>
    </dgm:pt>
    <dgm:pt modelId="{5C561DE2-9C1D-425F-B1D9-5F8ECA30F15C}" type="parTrans" cxnId="{A18DB3D0-24AD-4E2A-85D6-D2182E0ECE24}">
      <dgm:prSet/>
      <dgm:spPr/>
      <dgm:t>
        <a:bodyPr/>
        <a:lstStyle/>
        <a:p>
          <a:endParaRPr lang="en-GB"/>
        </a:p>
      </dgm:t>
    </dgm:pt>
    <dgm:pt modelId="{10230897-7380-4B3D-9617-4B2CF7164E16}" type="sibTrans" cxnId="{A18DB3D0-24AD-4E2A-85D6-D2182E0ECE24}">
      <dgm:prSet/>
      <dgm:spPr/>
      <dgm:t>
        <a:bodyPr/>
        <a:lstStyle/>
        <a:p>
          <a:endParaRPr lang="en-GB"/>
        </a:p>
      </dgm:t>
    </dgm:pt>
    <dgm:pt modelId="{BE808BD6-D177-484E-B7ED-E4DC9AEE60AB}">
      <dgm:prSet phldrT="[Text]"/>
      <dgm:spPr/>
      <dgm:t>
        <a:bodyPr/>
        <a:lstStyle/>
        <a:p>
          <a:r>
            <a:rPr lang="en-US" dirty="0"/>
            <a:t>Motor selection</a:t>
          </a:r>
          <a:endParaRPr lang="en-GB" dirty="0"/>
        </a:p>
      </dgm:t>
    </dgm:pt>
    <dgm:pt modelId="{347D54F4-B9CA-4EA5-99F0-793985894E2C}" type="parTrans" cxnId="{D5E2639B-5F91-4A9A-BE62-D59EF1199526}">
      <dgm:prSet/>
      <dgm:spPr/>
      <dgm:t>
        <a:bodyPr/>
        <a:lstStyle/>
        <a:p>
          <a:endParaRPr lang="en-GB"/>
        </a:p>
      </dgm:t>
    </dgm:pt>
    <dgm:pt modelId="{0F699126-AE19-49CC-868A-9BCE40476371}" type="sibTrans" cxnId="{D5E2639B-5F91-4A9A-BE62-D59EF1199526}">
      <dgm:prSet/>
      <dgm:spPr/>
      <dgm:t>
        <a:bodyPr/>
        <a:lstStyle/>
        <a:p>
          <a:endParaRPr lang="en-GB"/>
        </a:p>
      </dgm:t>
    </dgm:pt>
    <dgm:pt modelId="{D78502E5-ACEA-425C-8DAB-5D67B830BC77}">
      <dgm:prSet phldrT="[Text]"/>
      <dgm:spPr/>
      <dgm:t>
        <a:bodyPr/>
        <a:lstStyle/>
        <a:p>
          <a:r>
            <a:rPr lang="en-US" dirty="0"/>
            <a:t>PCB design and manufacture</a:t>
          </a:r>
          <a:endParaRPr lang="en-GB" dirty="0"/>
        </a:p>
      </dgm:t>
    </dgm:pt>
    <dgm:pt modelId="{094ABAE7-CAAE-4ED4-BC9B-88A6FD535CE6}" type="parTrans" cxnId="{AD7EF1F6-0C79-4C31-9A85-999A43A3CF60}">
      <dgm:prSet/>
      <dgm:spPr/>
      <dgm:t>
        <a:bodyPr/>
        <a:lstStyle/>
        <a:p>
          <a:endParaRPr lang="en-GB"/>
        </a:p>
      </dgm:t>
    </dgm:pt>
    <dgm:pt modelId="{C8CFB8E6-8FA5-46F6-AA68-B1F346A16439}" type="sibTrans" cxnId="{AD7EF1F6-0C79-4C31-9A85-999A43A3CF60}">
      <dgm:prSet/>
      <dgm:spPr/>
      <dgm:t>
        <a:bodyPr/>
        <a:lstStyle/>
        <a:p>
          <a:endParaRPr lang="en-GB"/>
        </a:p>
      </dgm:t>
    </dgm:pt>
    <dgm:pt modelId="{154D7BB2-3B00-4FB1-AB63-E67B469C0675}" type="pres">
      <dgm:prSet presAssocID="{24636A0B-4D9E-4342-932B-130E548C0847}" presName="hierChild1" presStyleCnt="0">
        <dgm:presLayoutVars>
          <dgm:orgChart val="1"/>
          <dgm:chPref val="1"/>
          <dgm:dir/>
          <dgm:animOne val="branch"/>
          <dgm:animLvl val="lvl"/>
          <dgm:resizeHandles/>
        </dgm:presLayoutVars>
      </dgm:prSet>
      <dgm:spPr/>
    </dgm:pt>
    <dgm:pt modelId="{CF786D61-A9F1-4C89-9776-8FA50D8B372F}" type="pres">
      <dgm:prSet presAssocID="{623D24EE-ECBF-4548-9783-4341EB5BDFA5}" presName="hierRoot1" presStyleCnt="0">
        <dgm:presLayoutVars>
          <dgm:hierBranch val="init"/>
        </dgm:presLayoutVars>
      </dgm:prSet>
      <dgm:spPr/>
    </dgm:pt>
    <dgm:pt modelId="{13CD2238-C223-4D1F-913B-CBFE0321E6A3}" type="pres">
      <dgm:prSet presAssocID="{623D24EE-ECBF-4548-9783-4341EB5BDFA5}" presName="rootComposite1" presStyleCnt="0"/>
      <dgm:spPr/>
    </dgm:pt>
    <dgm:pt modelId="{6D61B484-EEB3-497A-89AE-8598ACCF18C2}" type="pres">
      <dgm:prSet presAssocID="{623D24EE-ECBF-4548-9783-4341EB5BDFA5}" presName="rootText1" presStyleLbl="node0" presStyleIdx="0" presStyleCnt="1">
        <dgm:presLayoutVars>
          <dgm:chPref val="3"/>
        </dgm:presLayoutVars>
      </dgm:prSet>
      <dgm:spPr/>
    </dgm:pt>
    <dgm:pt modelId="{498344E3-22DE-413C-AD47-4CE89B20E58D}" type="pres">
      <dgm:prSet presAssocID="{623D24EE-ECBF-4548-9783-4341EB5BDFA5}" presName="rootConnector1" presStyleLbl="node1" presStyleIdx="0" presStyleCnt="0"/>
      <dgm:spPr/>
    </dgm:pt>
    <dgm:pt modelId="{2D21EEA3-A3C0-44C5-A831-044DDC61B6B4}" type="pres">
      <dgm:prSet presAssocID="{623D24EE-ECBF-4548-9783-4341EB5BDFA5}" presName="hierChild2" presStyleCnt="0"/>
      <dgm:spPr/>
    </dgm:pt>
    <dgm:pt modelId="{B64EAF27-6FB3-479B-BD97-13AA46509151}" type="pres">
      <dgm:prSet presAssocID="{5C561DE2-9C1D-425F-B1D9-5F8ECA30F15C}" presName="Name37" presStyleLbl="parChTrans1D2" presStyleIdx="0" presStyleCnt="3"/>
      <dgm:spPr/>
    </dgm:pt>
    <dgm:pt modelId="{5774C1FD-B145-493A-93BB-32A596BB3528}" type="pres">
      <dgm:prSet presAssocID="{169FE54F-D5C7-4381-998B-A9B4D01D75C8}" presName="hierRoot2" presStyleCnt="0">
        <dgm:presLayoutVars>
          <dgm:hierBranch val="init"/>
        </dgm:presLayoutVars>
      </dgm:prSet>
      <dgm:spPr/>
    </dgm:pt>
    <dgm:pt modelId="{53017216-7546-40AD-905A-5D686B0019F7}" type="pres">
      <dgm:prSet presAssocID="{169FE54F-D5C7-4381-998B-A9B4D01D75C8}" presName="rootComposite" presStyleCnt="0"/>
      <dgm:spPr/>
    </dgm:pt>
    <dgm:pt modelId="{B315BD55-2254-4FD2-B53E-9F7480F047A1}" type="pres">
      <dgm:prSet presAssocID="{169FE54F-D5C7-4381-998B-A9B4D01D75C8}" presName="rootText" presStyleLbl="node2" presStyleIdx="0" presStyleCnt="3">
        <dgm:presLayoutVars>
          <dgm:chPref val="3"/>
        </dgm:presLayoutVars>
      </dgm:prSet>
      <dgm:spPr/>
    </dgm:pt>
    <dgm:pt modelId="{06A8109E-E5EE-4578-81E7-57A1A96A1ECF}" type="pres">
      <dgm:prSet presAssocID="{169FE54F-D5C7-4381-998B-A9B4D01D75C8}" presName="rootConnector" presStyleLbl="node2" presStyleIdx="0" presStyleCnt="3"/>
      <dgm:spPr/>
    </dgm:pt>
    <dgm:pt modelId="{A5FFA238-4B2F-420F-8B12-3C7D9F01892A}" type="pres">
      <dgm:prSet presAssocID="{169FE54F-D5C7-4381-998B-A9B4D01D75C8}" presName="hierChild4" presStyleCnt="0"/>
      <dgm:spPr/>
    </dgm:pt>
    <dgm:pt modelId="{A130CD56-296D-44CD-ABA0-A46DA1AC9E1F}" type="pres">
      <dgm:prSet presAssocID="{169FE54F-D5C7-4381-998B-A9B4D01D75C8}" presName="hierChild5" presStyleCnt="0"/>
      <dgm:spPr/>
    </dgm:pt>
    <dgm:pt modelId="{915E2930-7CCA-46E2-BD51-104C076BA252}" type="pres">
      <dgm:prSet presAssocID="{347D54F4-B9CA-4EA5-99F0-793985894E2C}" presName="Name37" presStyleLbl="parChTrans1D2" presStyleIdx="1" presStyleCnt="3"/>
      <dgm:spPr/>
    </dgm:pt>
    <dgm:pt modelId="{B7F9F052-2C96-40D9-8958-C9D3A4B581F0}" type="pres">
      <dgm:prSet presAssocID="{BE808BD6-D177-484E-B7ED-E4DC9AEE60AB}" presName="hierRoot2" presStyleCnt="0">
        <dgm:presLayoutVars>
          <dgm:hierBranch val="init"/>
        </dgm:presLayoutVars>
      </dgm:prSet>
      <dgm:spPr/>
    </dgm:pt>
    <dgm:pt modelId="{EF9C37A7-588E-4B9B-BACA-DA9C7806EC67}" type="pres">
      <dgm:prSet presAssocID="{BE808BD6-D177-484E-B7ED-E4DC9AEE60AB}" presName="rootComposite" presStyleCnt="0"/>
      <dgm:spPr/>
    </dgm:pt>
    <dgm:pt modelId="{D51B6190-99C9-42B6-A10A-04AD95E35BFF}" type="pres">
      <dgm:prSet presAssocID="{BE808BD6-D177-484E-B7ED-E4DC9AEE60AB}" presName="rootText" presStyleLbl="node2" presStyleIdx="1" presStyleCnt="3">
        <dgm:presLayoutVars>
          <dgm:chPref val="3"/>
        </dgm:presLayoutVars>
      </dgm:prSet>
      <dgm:spPr/>
    </dgm:pt>
    <dgm:pt modelId="{117DBC5A-39D2-4C2A-A605-8789BCC8BEAF}" type="pres">
      <dgm:prSet presAssocID="{BE808BD6-D177-484E-B7ED-E4DC9AEE60AB}" presName="rootConnector" presStyleLbl="node2" presStyleIdx="1" presStyleCnt="3"/>
      <dgm:spPr/>
    </dgm:pt>
    <dgm:pt modelId="{FFEC009D-673B-40A9-9EED-03813B482905}" type="pres">
      <dgm:prSet presAssocID="{BE808BD6-D177-484E-B7ED-E4DC9AEE60AB}" presName="hierChild4" presStyleCnt="0"/>
      <dgm:spPr/>
    </dgm:pt>
    <dgm:pt modelId="{127AAA21-7361-4802-ACF3-7D0843AA7CBD}" type="pres">
      <dgm:prSet presAssocID="{BE808BD6-D177-484E-B7ED-E4DC9AEE60AB}" presName="hierChild5" presStyleCnt="0"/>
      <dgm:spPr/>
    </dgm:pt>
    <dgm:pt modelId="{BF71D369-1508-4E3B-A24A-485CCD811920}" type="pres">
      <dgm:prSet presAssocID="{094ABAE7-CAAE-4ED4-BC9B-88A6FD535CE6}" presName="Name37" presStyleLbl="parChTrans1D2" presStyleIdx="2" presStyleCnt="3"/>
      <dgm:spPr/>
    </dgm:pt>
    <dgm:pt modelId="{8C15274C-E079-463B-9981-F3756275B134}" type="pres">
      <dgm:prSet presAssocID="{D78502E5-ACEA-425C-8DAB-5D67B830BC77}" presName="hierRoot2" presStyleCnt="0">
        <dgm:presLayoutVars>
          <dgm:hierBranch val="init"/>
        </dgm:presLayoutVars>
      </dgm:prSet>
      <dgm:spPr/>
    </dgm:pt>
    <dgm:pt modelId="{3086BD3F-949D-4845-9AA1-3463CC29A29C}" type="pres">
      <dgm:prSet presAssocID="{D78502E5-ACEA-425C-8DAB-5D67B830BC77}" presName="rootComposite" presStyleCnt="0"/>
      <dgm:spPr/>
    </dgm:pt>
    <dgm:pt modelId="{54263D40-6239-4EAE-B5BB-EECFCA54FE97}" type="pres">
      <dgm:prSet presAssocID="{D78502E5-ACEA-425C-8DAB-5D67B830BC77}" presName="rootText" presStyleLbl="node2" presStyleIdx="2" presStyleCnt="3">
        <dgm:presLayoutVars>
          <dgm:chPref val="3"/>
        </dgm:presLayoutVars>
      </dgm:prSet>
      <dgm:spPr/>
    </dgm:pt>
    <dgm:pt modelId="{AB20A590-815F-4765-B374-3E009BE26477}" type="pres">
      <dgm:prSet presAssocID="{D78502E5-ACEA-425C-8DAB-5D67B830BC77}" presName="rootConnector" presStyleLbl="node2" presStyleIdx="2" presStyleCnt="3"/>
      <dgm:spPr/>
    </dgm:pt>
    <dgm:pt modelId="{F8C725EE-D2E0-49FC-9D39-A5523787EF03}" type="pres">
      <dgm:prSet presAssocID="{D78502E5-ACEA-425C-8DAB-5D67B830BC77}" presName="hierChild4" presStyleCnt="0"/>
      <dgm:spPr/>
    </dgm:pt>
    <dgm:pt modelId="{3B7A8E01-6A5D-48D4-9A7E-6BEF74B6A6AC}" type="pres">
      <dgm:prSet presAssocID="{D78502E5-ACEA-425C-8DAB-5D67B830BC77}" presName="hierChild5" presStyleCnt="0"/>
      <dgm:spPr/>
    </dgm:pt>
    <dgm:pt modelId="{3867EA7E-CE60-4374-B163-539AE1D60639}" type="pres">
      <dgm:prSet presAssocID="{623D24EE-ECBF-4548-9783-4341EB5BDFA5}" presName="hierChild3" presStyleCnt="0"/>
      <dgm:spPr/>
    </dgm:pt>
  </dgm:ptLst>
  <dgm:cxnLst>
    <dgm:cxn modelId="{9DEFCB0B-86BE-4B3C-8892-52F0AA94E056}" type="presOf" srcId="{D78502E5-ACEA-425C-8DAB-5D67B830BC77}" destId="{54263D40-6239-4EAE-B5BB-EECFCA54FE97}" srcOrd="0" destOrd="0" presId="urn:microsoft.com/office/officeart/2005/8/layout/orgChart1"/>
    <dgm:cxn modelId="{CF950931-46D1-4628-9E72-91F8CE65131B}" type="presOf" srcId="{623D24EE-ECBF-4548-9783-4341EB5BDFA5}" destId="{498344E3-22DE-413C-AD47-4CE89B20E58D}" srcOrd="1" destOrd="0" presId="urn:microsoft.com/office/officeart/2005/8/layout/orgChart1"/>
    <dgm:cxn modelId="{3330FF6F-3454-4468-A8FF-73174112F210}" type="presOf" srcId="{24636A0B-4D9E-4342-932B-130E548C0847}" destId="{154D7BB2-3B00-4FB1-AB63-E67B469C0675}" srcOrd="0" destOrd="0" presId="urn:microsoft.com/office/officeart/2005/8/layout/orgChart1"/>
    <dgm:cxn modelId="{799ACB73-5EAD-4810-9D2D-C1593EBFDD50}" type="presOf" srcId="{623D24EE-ECBF-4548-9783-4341EB5BDFA5}" destId="{6D61B484-EEB3-497A-89AE-8598ACCF18C2}" srcOrd="0" destOrd="0" presId="urn:microsoft.com/office/officeart/2005/8/layout/orgChart1"/>
    <dgm:cxn modelId="{F2E37C80-BD21-4A3E-A2AD-8582A3522335}" type="presOf" srcId="{5C561DE2-9C1D-425F-B1D9-5F8ECA30F15C}" destId="{B64EAF27-6FB3-479B-BD97-13AA46509151}" srcOrd="0" destOrd="0" presId="urn:microsoft.com/office/officeart/2005/8/layout/orgChart1"/>
    <dgm:cxn modelId="{A6ED0198-2EBC-404C-9B3B-050C7D272340}" type="presOf" srcId="{D78502E5-ACEA-425C-8DAB-5D67B830BC77}" destId="{AB20A590-815F-4765-B374-3E009BE26477}" srcOrd="1" destOrd="0" presId="urn:microsoft.com/office/officeart/2005/8/layout/orgChart1"/>
    <dgm:cxn modelId="{D5E2639B-5F91-4A9A-BE62-D59EF1199526}" srcId="{623D24EE-ECBF-4548-9783-4341EB5BDFA5}" destId="{BE808BD6-D177-484E-B7ED-E4DC9AEE60AB}" srcOrd="1" destOrd="0" parTransId="{347D54F4-B9CA-4EA5-99F0-793985894E2C}" sibTransId="{0F699126-AE19-49CC-868A-9BCE40476371}"/>
    <dgm:cxn modelId="{68AF2FA3-29A5-4B44-B743-5932E5D1BB48}" type="presOf" srcId="{347D54F4-B9CA-4EA5-99F0-793985894E2C}" destId="{915E2930-7CCA-46E2-BD51-104C076BA252}" srcOrd="0" destOrd="0" presId="urn:microsoft.com/office/officeart/2005/8/layout/orgChart1"/>
    <dgm:cxn modelId="{B54D69B7-D181-403A-B84E-D2756AABC2DB}" srcId="{24636A0B-4D9E-4342-932B-130E548C0847}" destId="{623D24EE-ECBF-4548-9783-4341EB5BDFA5}" srcOrd="0" destOrd="0" parTransId="{4B712D9E-A566-4BF0-AF1C-EC0F4409A01A}" sibTransId="{1208E592-0672-4908-8B22-D9DDC9108BC3}"/>
    <dgm:cxn modelId="{E5AEEDBA-9541-464F-9541-5FEC29392096}" type="presOf" srcId="{BE808BD6-D177-484E-B7ED-E4DC9AEE60AB}" destId="{117DBC5A-39D2-4C2A-A605-8789BCC8BEAF}" srcOrd="1" destOrd="0" presId="urn:microsoft.com/office/officeart/2005/8/layout/orgChart1"/>
    <dgm:cxn modelId="{0F3711CD-4373-4712-8C1D-77DE379FB140}" type="presOf" srcId="{169FE54F-D5C7-4381-998B-A9B4D01D75C8}" destId="{B315BD55-2254-4FD2-B53E-9F7480F047A1}" srcOrd="0" destOrd="0" presId="urn:microsoft.com/office/officeart/2005/8/layout/orgChart1"/>
    <dgm:cxn modelId="{63FD88CD-BD5A-4FDB-823C-63C3B40FA6DF}" type="presOf" srcId="{BE808BD6-D177-484E-B7ED-E4DC9AEE60AB}" destId="{D51B6190-99C9-42B6-A10A-04AD95E35BFF}" srcOrd="0" destOrd="0" presId="urn:microsoft.com/office/officeart/2005/8/layout/orgChart1"/>
    <dgm:cxn modelId="{A18DB3D0-24AD-4E2A-85D6-D2182E0ECE24}" srcId="{623D24EE-ECBF-4548-9783-4341EB5BDFA5}" destId="{169FE54F-D5C7-4381-998B-A9B4D01D75C8}" srcOrd="0" destOrd="0" parTransId="{5C561DE2-9C1D-425F-B1D9-5F8ECA30F15C}" sibTransId="{10230897-7380-4B3D-9617-4B2CF7164E16}"/>
    <dgm:cxn modelId="{27452ADD-8DA3-492D-BB94-A8C2E093906A}" type="presOf" srcId="{094ABAE7-CAAE-4ED4-BC9B-88A6FD535CE6}" destId="{BF71D369-1508-4E3B-A24A-485CCD811920}" srcOrd="0" destOrd="0" presId="urn:microsoft.com/office/officeart/2005/8/layout/orgChart1"/>
    <dgm:cxn modelId="{AD7EF1F6-0C79-4C31-9A85-999A43A3CF60}" srcId="{623D24EE-ECBF-4548-9783-4341EB5BDFA5}" destId="{D78502E5-ACEA-425C-8DAB-5D67B830BC77}" srcOrd="2" destOrd="0" parTransId="{094ABAE7-CAAE-4ED4-BC9B-88A6FD535CE6}" sibTransId="{C8CFB8E6-8FA5-46F6-AA68-B1F346A16439}"/>
    <dgm:cxn modelId="{DC5882FD-C927-46B5-9150-17534D684875}" type="presOf" srcId="{169FE54F-D5C7-4381-998B-A9B4D01D75C8}" destId="{06A8109E-E5EE-4578-81E7-57A1A96A1ECF}" srcOrd="1" destOrd="0" presId="urn:microsoft.com/office/officeart/2005/8/layout/orgChart1"/>
    <dgm:cxn modelId="{73B48B2C-9DED-4FCF-B233-46BB4AA2F5BF}" type="presParOf" srcId="{154D7BB2-3B00-4FB1-AB63-E67B469C0675}" destId="{CF786D61-A9F1-4C89-9776-8FA50D8B372F}" srcOrd="0" destOrd="0" presId="urn:microsoft.com/office/officeart/2005/8/layout/orgChart1"/>
    <dgm:cxn modelId="{183E025B-AE89-4A7A-ACFD-85DF17BD98FF}" type="presParOf" srcId="{CF786D61-A9F1-4C89-9776-8FA50D8B372F}" destId="{13CD2238-C223-4D1F-913B-CBFE0321E6A3}" srcOrd="0" destOrd="0" presId="urn:microsoft.com/office/officeart/2005/8/layout/orgChart1"/>
    <dgm:cxn modelId="{4B18EE54-C6A7-4AD4-96C4-67CAF3DA1E04}" type="presParOf" srcId="{13CD2238-C223-4D1F-913B-CBFE0321E6A3}" destId="{6D61B484-EEB3-497A-89AE-8598ACCF18C2}" srcOrd="0" destOrd="0" presId="urn:microsoft.com/office/officeart/2005/8/layout/orgChart1"/>
    <dgm:cxn modelId="{567EBC7A-0F4A-41B9-99DB-B413D86DC7AD}" type="presParOf" srcId="{13CD2238-C223-4D1F-913B-CBFE0321E6A3}" destId="{498344E3-22DE-413C-AD47-4CE89B20E58D}" srcOrd="1" destOrd="0" presId="urn:microsoft.com/office/officeart/2005/8/layout/orgChart1"/>
    <dgm:cxn modelId="{1FAA0370-453F-4BB2-A506-00EAAA34815D}" type="presParOf" srcId="{CF786D61-A9F1-4C89-9776-8FA50D8B372F}" destId="{2D21EEA3-A3C0-44C5-A831-044DDC61B6B4}" srcOrd="1" destOrd="0" presId="urn:microsoft.com/office/officeart/2005/8/layout/orgChart1"/>
    <dgm:cxn modelId="{8BD69864-AF76-4418-862C-E8F88B7A2AE8}" type="presParOf" srcId="{2D21EEA3-A3C0-44C5-A831-044DDC61B6B4}" destId="{B64EAF27-6FB3-479B-BD97-13AA46509151}" srcOrd="0" destOrd="0" presId="urn:microsoft.com/office/officeart/2005/8/layout/orgChart1"/>
    <dgm:cxn modelId="{958CEAEA-BA86-4B53-95A8-8E23170D9AE0}" type="presParOf" srcId="{2D21EEA3-A3C0-44C5-A831-044DDC61B6B4}" destId="{5774C1FD-B145-493A-93BB-32A596BB3528}" srcOrd="1" destOrd="0" presId="urn:microsoft.com/office/officeart/2005/8/layout/orgChart1"/>
    <dgm:cxn modelId="{B0B3BD12-F9B0-41CA-8BE2-CFFBF52E1D35}" type="presParOf" srcId="{5774C1FD-B145-493A-93BB-32A596BB3528}" destId="{53017216-7546-40AD-905A-5D686B0019F7}" srcOrd="0" destOrd="0" presId="urn:microsoft.com/office/officeart/2005/8/layout/orgChart1"/>
    <dgm:cxn modelId="{A8FB1947-0403-41BB-8B2E-3356CF5B4D61}" type="presParOf" srcId="{53017216-7546-40AD-905A-5D686B0019F7}" destId="{B315BD55-2254-4FD2-B53E-9F7480F047A1}" srcOrd="0" destOrd="0" presId="urn:microsoft.com/office/officeart/2005/8/layout/orgChart1"/>
    <dgm:cxn modelId="{2ED1C0A1-8924-4619-8C28-B7F79E29FEC8}" type="presParOf" srcId="{53017216-7546-40AD-905A-5D686B0019F7}" destId="{06A8109E-E5EE-4578-81E7-57A1A96A1ECF}" srcOrd="1" destOrd="0" presId="urn:microsoft.com/office/officeart/2005/8/layout/orgChart1"/>
    <dgm:cxn modelId="{13D5F0BF-B5AA-4C6B-AA0D-0053F976C840}" type="presParOf" srcId="{5774C1FD-B145-493A-93BB-32A596BB3528}" destId="{A5FFA238-4B2F-420F-8B12-3C7D9F01892A}" srcOrd="1" destOrd="0" presId="urn:microsoft.com/office/officeart/2005/8/layout/orgChart1"/>
    <dgm:cxn modelId="{B3985DB5-AB35-4D5F-903F-2CDE0A73FE89}" type="presParOf" srcId="{5774C1FD-B145-493A-93BB-32A596BB3528}" destId="{A130CD56-296D-44CD-ABA0-A46DA1AC9E1F}" srcOrd="2" destOrd="0" presId="urn:microsoft.com/office/officeart/2005/8/layout/orgChart1"/>
    <dgm:cxn modelId="{C6C9B548-CA52-4CCF-B4F4-5C691B65FE2A}" type="presParOf" srcId="{2D21EEA3-A3C0-44C5-A831-044DDC61B6B4}" destId="{915E2930-7CCA-46E2-BD51-104C076BA252}" srcOrd="2" destOrd="0" presId="urn:microsoft.com/office/officeart/2005/8/layout/orgChart1"/>
    <dgm:cxn modelId="{8D40085B-F9C9-40B4-89BA-B78A9431224A}" type="presParOf" srcId="{2D21EEA3-A3C0-44C5-A831-044DDC61B6B4}" destId="{B7F9F052-2C96-40D9-8958-C9D3A4B581F0}" srcOrd="3" destOrd="0" presId="urn:microsoft.com/office/officeart/2005/8/layout/orgChart1"/>
    <dgm:cxn modelId="{06D0B550-78C3-4831-A855-6A891A305620}" type="presParOf" srcId="{B7F9F052-2C96-40D9-8958-C9D3A4B581F0}" destId="{EF9C37A7-588E-4B9B-BACA-DA9C7806EC67}" srcOrd="0" destOrd="0" presId="urn:microsoft.com/office/officeart/2005/8/layout/orgChart1"/>
    <dgm:cxn modelId="{05212D15-1EF7-4E19-8EB0-448EA70AECB6}" type="presParOf" srcId="{EF9C37A7-588E-4B9B-BACA-DA9C7806EC67}" destId="{D51B6190-99C9-42B6-A10A-04AD95E35BFF}" srcOrd="0" destOrd="0" presId="urn:microsoft.com/office/officeart/2005/8/layout/orgChart1"/>
    <dgm:cxn modelId="{BD699D9F-A60D-45E1-B469-6D892ECC2BFB}" type="presParOf" srcId="{EF9C37A7-588E-4B9B-BACA-DA9C7806EC67}" destId="{117DBC5A-39D2-4C2A-A605-8789BCC8BEAF}" srcOrd="1" destOrd="0" presId="urn:microsoft.com/office/officeart/2005/8/layout/orgChart1"/>
    <dgm:cxn modelId="{12A92074-463E-4D65-B581-09F55404A34B}" type="presParOf" srcId="{B7F9F052-2C96-40D9-8958-C9D3A4B581F0}" destId="{FFEC009D-673B-40A9-9EED-03813B482905}" srcOrd="1" destOrd="0" presId="urn:microsoft.com/office/officeart/2005/8/layout/orgChart1"/>
    <dgm:cxn modelId="{DEB17B48-9264-4B60-9EE9-3A24808155C0}" type="presParOf" srcId="{B7F9F052-2C96-40D9-8958-C9D3A4B581F0}" destId="{127AAA21-7361-4802-ACF3-7D0843AA7CBD}" srcOrd="2" destOrd="0" presId="urn:microsoft.com/office/officeart/2005/8/layout/orgChart1"/>
    <dgm:cxn modelId="{755815AA-5F60-4C0D-AC4B-2CB63E5FE093}" type="presParOf" srcId="{2D21EEA3-A3C0-44C5-A831-044DDC61B6B4}" destId="{BF71D369-1508-4E3B-A24A-485CCD811920}" srcOrd="4" destOrd="0" presId="urn:microsoft.com/office/officeart/2005/8/layout/orgChart1"/>
    <dgm:cxn modelId="{9B3B2D3D-B7CD-4572-ADC4-357B071B21D6}" type="presParOf" srcId="{2D21EEA3-A3C0-44C5-A831-044DDC61B6B4}" destId="{8C15274C-E079-463B-9981-F3756275B134}" srcOrd="5" destOrd="0" presId="urn:microsoft.com/office/officeart/2005/8/layout/orgChart1"/>
    <dgm:cxn modelId="{580687D7-9C65-4B3D-96F4-B273770F3C1E}" type="presParOf" srcId="{8C15274C-E079-463B-9981-F3756275B134}" destId="{3086BD3F-949D-4845-9AA1-3463CC29A29C}" srcOrd="0" destOrd="0" presId="urn:microsoft.com/office/officeart/2005/8/layout/orgChart1"/>
    <dgm:cxn modelId="{B70B1C85-21AA-4F40-BE7C-506A93C06F6C}" type="presParOf" srcId="{3086BD3F-949D-4845-9AA1-3463CC29A29C}" destId="{54263D40-6239-4EAE-B5BB-EECFCA54FE97}" srcOrd="0" destOrd="0" presId="urn:microsoft.com/office/officeart/2005/8/layout/orgChart1"/>
    <dgm:cxn modelId="{1C599544-FE72-44C9-B40C-2D93F69D02B0}" type="presParOf" srcId="{3086BD3F-949D-4845-9AA1-3463CC29A29C}" destId="{AB20A590-815F-4765-B374-3E009BE26477}" srcOrd="1" destOrd="0" presId="urn:microsoft.com/office/officeart/2005/8/layout/orgChart1"/>
    <dgm:cxn modelId="{7A31634A-92B6-4CD0-8E47-34D81CC1F08A}" type="presParOf" srcId="{8C15274C-E079-463B-9981-F3756275B134}" destId="{F8C725EE-D2E0-49FC-9D39-A5523787EF03}" srcOrd="1" destOrd="0" presId="urn:microsoft.com/office/officeart/2005/8/layout/orgChart1"/>
    <dgm:cxn modelId="{D84FE7A8-A267-4C1F-A4DF-2DA8DA205373}" type="presParOf" srcId="{8C15274C-E079-463B-9981-F3756275B134}" destId="{3B7A8E01-6A5D-48D4-9A7E-6BEF74B6A6AC}" srcOrd="2" destOrd="0" presId="urn:microsoft.com/office/officeart/2005/8/layout/orgChart1"/>
    <dgm:cxn modelId="{2A8AE31A-F02E-4E67-AD89-D6EDBE4B0831}" type="presParOf" srcId="{CF786D61-A9F1-4C89-9776-8FA50D8B372F}" destId="{3867EA7E-CE60-4374-B163-539AE1D60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0EF5C-9822-4816-ADBA-6844208D42DC}">
      <dsp:nvSpPr>
        <dsp:cNvPr id="0" name=""/>
        <dsp:cNvSpPr/>
      </dsp:nvSpPr>
      <dsp:spPr>
        <a:xfrm>
          <a:off x="4049485" y="1637"/>
          <a:ext cx="6074229" cy="886656"/>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a:t>We believe the best way to learn is to imitate those with more experience than us. </a:t>
          </a:r>
          <a:r>
            <a:rPr lang="en-US" sz="1500" kern="1200" dirty="0"/>
            <a:t>We want to build like industry, and run like a business</a:t>
          </a:r>
          <a:endParaRPr lang="en-GB" sz="1500" kern="1200" dirty="0"/>
        </a:p>
      </dsp:txBody>
      <dsp:txXfrm>
        <a:off x="4049485" y="112469"/>
        <a:ext cx="5741733" cy="664992"/>
      </dsp:txXfrm>
    </dsp:sp>
    <dsp:sp modelId="{E4A0A2B0-7A63-4871-B7B5-828BEE2CA4B8}">
      <dsp:nvSpPr>
        <dsp:cNvPr id="0" name=""/>
        <dsp:cNvSpPr/>
      </dsp:nvSpPr>
      <dsp:spPr>
        <a:xfrm>
          <a:off x="0" y="1637"/>
          <a:ext cx="4049486" cy="8866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kern="1200" dirty="0"/>
            <a:t>Following by example. </a:t>
          </a:r>
          <a:endParaRPr lang="en-GB" sz="2500" kern="1200" dirty="0"/>
        </a:p>
      </dsp:txBody>
      <dsp:txXfrm>
        <a:off x="43283" y="44920"/>
        <a:ext cx="3962920" cy="800090"/>
      </dsp:txXfrm>
    </dsp:sp>
    <dsp:sp modelId="{1EBB006A-7473-40C4-A9E7-A18E3FF15333}">
      <dsp:nvSpPr>
        <dsp:cNvPr id="0" name=""/>
        <dsp:cNvSpPr/>
      </dsp:nvSpPr>
      <dsp:spPr>
        <a:xfrm>
          <a:off x="4049485" y="976960"/>
          <a:ext cx="6074229" cy="886656"/>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a:t>We </a:t>
          </a:r>
          <a:r>
            <a:rPr lang="en-US" sz="1500" kern="1200" dirty="0"/>
            <a:t>do not leave anyone behind. If someone needs help, we offer it.</a:t>
          </a:r>
          <a:endParaRPr lang="en-US" sz="1500" b="1" kern="1200" dirty="0"/>
        </a:p>
      </dsp:txBody>
      <dsp:txXfrm>
        <a:off x="4049485" y="1087792"/>
        <a:ext cx="5741733" cy="664992"/>
      </dsp:txXfrm>
    </dsp:sp>
    <dsp:sp modelId="{9F41AE46-F2C2-4D37-941D-7FF2E284D392}">
      <dsp:nvSpPr>
        <dsp:cNvPr id="0" name=""/>
        <dsp:cNvSpPr/>
      </dsp:nvSpPr>
      <dsp:spPr>
        <a:xfrm>
          <a:off x="0" y="976960"/>
          <a:ext cx="4049486" cy="8866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kern="1200" dirty="0"/>
            <a:t>Inclusions.</a:t>
          </a:r>
          <a:r>
            <a:rPr lang="en-US" sz="2500" kern="1200" dirty="0"/>
            <a:t> </a:t>
          </a:r>
          <a:endParaRPr lang="en-US" sz="2500" b="1" kern="1200" dirty="0"/>
        </a:p>
      </dsp:txBody>
      <dsp:txXfrm>
        <a:off x="43283" y="1020243"/>
        <a:ext cx="3962920" cy="800090"/>
      </dsp:txXfrm>
    </dsp:sp>
    <dsp:sp modelId="{2DD95FB6-DA3B-434D-9785-3331ECEF6AC7}">
      <dsp:nvSpPr>
        <dsp:cNvPr id="0" name=""/>
        <dsp:cNvSpPr/>
      </dsp:nvSpPr>
      <dsp:spPr>
        <a:xfrm>
          <a:off x="4049485" y="1952282"/>
          <a:ext cx="6074229" cy="886656"/>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a:t>We </a:t>
          </a:r>
          <a:r>
            <a:rPr lang="en-US" sz="1500" kern="1200" dirty="0"/>
            <a:t>believe that it is important that every member of the team should understand how they fit into the </a:t>
          </a:r>
          <a:r>
            <a:rPr lang="en-US" sz="1500" kern="1200" dirty="0" err="1"/>
            <a:t>the</a:t>
          </a:r>
          <a:r>
            <a:rPr lang="en-US" sz="1500" kern="1200" dirty="0"/>
            <a:t> whole.</a:t>
          </a:r>
        </a:p>
      </dsp:txBody>
      <dsp:txXfrm>
        <a:off x="4049485" y="2063114"/>
        <a:ext cx="5741733" cy="664992"/>
      </dsp:txXfrm>
    </dsp:sp>
    <dsp:sp modelId="{71A617D1-2410-4812-91BC-C2E405B205EF}">
      <dsp:nvSpPr>
        <dsp:cNvPr id="0" name=""/>
        <dsp:cNvSpPr/>
      </dsp:nvSpPr>
      <dsp:spPr>
        <a:xfrm>
          <a:off x="0" y="1952282"/>
          <a:ext cx="4049486" cy="8866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kern="1200" dirty="0"/>
            <a:t>Big picture understanding</a:t>
          </a:r>
          <a:r>
            <a:rPr lang="en-US" sz="2500" kern="1200" dirty="0"/>
            <a:t>. </a:t>
          </a:r>
        </a:p>
      </dsp:txBody>
      <dsp:txXfrm>
        <a:off x="43283" y="1995565"/>
        <a:ext cx="3962920" cy="800090"/>
      </dsp:txXfrm>
    </dsp:sp>
    <dsp:sp modelId="{0FF19099-0B6B-4FF1-ACBB-41CBA2D2CDC9}">
      <dsp:nvSpPr>
        <dsp:cNvPr id="0" name=""/>
        <dsp:cNvSpPr/>
      </dsp:nvSpPr>
      <dsp:spPr>
        <a:xfrm>
          <a:off x="4049485" y="2927605"/>
          <a:ext cx="6074229" cy="886656"/>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a:t>We </a:t>
          </a:r>
          <a:r>
            <a:rPr lang="en-US" sz="1500" kern="1200" dirty="0"/>
            <a:t>believe that 1 + 1 can equal 3 </a:t>
          </a:r>
        </a:p>
      </dsp:txBody>
      <dsp:txXfrm>
        <a:off x="4049485" y="3038437"/>
        <a:ext cx="5741733" cy="664992"/>
      </dsp:txXfrm>
    </dsp:sp>
    <dsp:sp modelId="{FFDA9FE3-2087-4F90-84F0-BF093AD0C23E}">
      <dsp:nvSpPr>
        <dsp:cNvPr id="0" name=""/>
        <dsp:cNvSpPr/>
      </dsp:nvSpPr>
      <dsp:spPr>
        <a:xfrm>
          <a:off x="0" y="2927605"/>
          <a:ext cx="4049486" cy="8866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kern="1200" dirty="0"/>
            <a:t>Collaboration. </a:t>
          </a:r>
          <a:endParaRPr lang="en-US" sz="2500" kern="1200" dirty="0"/>
        </a:p>
      </dsp:txBody>
      <dsp:txXfrm>
        <a:off x="43283" y="2970888"/>
        <a:ext cx="3962920" cy="800090"/>
      </dsp:txXfrm>
    </dsp:sp>
    <dsp:sp modelId="{BB47102B-EBD8-4974-ABE9-896F3A834D36}">
      <dsp:nvSpPr>
        <dsp:cNvPr id="0" name=""/>
        <dsp:cNvSpPr/>
      </dsp:nvSpPr>
      <dsp:spPr>
        <a:xfrm>
          <a:off x="4049485" y="3902927"/>
          <a:ext cx="6074229" cy="886656"/>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a:t>We </a:t>
          </a:r>
          <a:r>
            <a:rPr lang="en-US" sz="1500" kern="1200" dirty="0"/>
            <a:t>believe that competition is the best way to motivate action. </a:t>
          </a:r>
        </a:p>
      </dsp:txBody>
      <dsp:txXfrm>
        <a:off x="4049485" y="4013759"/>
        <a:ext cx="5741733" cy="664992"/>
      </dsp:txXfrm>
    </dsp:sp>
    <dsp:sp modelId="{C7F8899C-CF53-45CC-A3C3-5AD62EED00FF}">
      <dsp:nvSpPr>
        <dsp:cNvPr id="0" name=""/>
        <dsp:cNvSpPr/>
      </dsp:nvSpPr>
      <dsp:spPr>
        <a:xfrm>
          <a:off x="0" y="3902927"/>
          <a:ext cx="4049486" cy="8866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kern="1200" dirty="0"/>
            <a:t>Competition. </a:t>
          </a:r>
          <a:endParaRPr lang="en-US" sz="2500" kern="1200" dirty="0"/>
        </a:p>
      </dsp:txBody>
      <dsp:txXfrm>
        <a:off x="43283" y="3946210"/>
        <a:ext cx="3962920" cy="8000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2DFA0-A846-448A-8E31-5508C925BB35}">
      <dsp:nvSpPr>
        <dsp:cNvPr id="0" name=""/>
        <dsp:cNvSpPr/>
      </dsp:nvSpPr>
      <dsp:spPr>
        <a:xfrm>
          <a:off x="4936331" y="1795637"/>
          <a:ext cx="3866165" cy="447324"/>
        </a:xfrm>
        <a:custGeom>
          <a:avLst/>
          <a:gdLst/>
          <a:ahLst/>
          <a:cxnLst/>
          <a:rect l="0" t="0" r="0" b="0"/>
          <a:pathLst>
            <a:path>
              <a:moveTo>
                <a:pt x="0" y="0"/>
              </a:moveTo>
              <a:lnTo>
                <a:pt x="0" y="223662"/>
              </a:lnTo>
              <a:lnTo>
                <a:pt x="3866165" y="223662"/>
              </a:lnTo>
              <a:lnTo>
                <a:pt x="3866165"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1EAC1F-98F8-49DA-A07A-C5A131BF2F7B}">
      <dsp:nvSpPr>
        <dsp:cNvPr id="0" name=""/>
        <dsp:cNvSpPr/>
      </dsp:nvSpPr>
      <dsp:spPr>
        <a:xfrm>
          <a:off x="4936331" y="1795637"/>
          <a:ext cx="1288721" cy="447324"/>
        </a:xfrm>
        <a:custGeom>
          <a:avLst/>
          <a:gdLst/>
          <a:ahLst/>
          <a:cxnLst/>
          <a:rect l="0" t="0" r="0" b="0"/>
          <a:pathLst>
            <a:path>
              <a:moveTo>
                <a:pt x="0" y="0"/>
              </a:moveTo>
              <a:lnTo>
                <a:pt x="0" y="223662"/>
              </a:lnTo>
              <a:lnTo>
                <a:pt x="1288721" y="223662"/>
              </a:lnTo>
              <a:lnTo>
                <a:pt x="1288721"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80172C-F3A0-4956-913A-38B8B8392C05}">
      <dsp:nvSpPr>
        <dsp:cNvPr id="0" name=""/>
        <dsp:cNvSpPr/>
      </dsp:nvSpPr>
      <dsp:spPr>
        <a:xfrm>
          <a:off x="3647609" y="1795637"/>
          <a:ext cx="1288721" cy="447324"/>
        </a:xfrm>
        <a:custGeom>
          <a:avLst/>
          <a:gdLst/>
          <a:ahLst/>
          <a:cxnLst/>
          <a:rect l="0" t="0" r="0" b="0"/>
          <a:pathLst>
            <a:path>
              <a:moveTo>
                <a:pt x="1288721" y="0"/>
              </a:moveTo>
              <a:lnTo>
                <a:pt x="1288721" y="223662"/>
              </a:lnTo>
              <a:lnTo>
                <a:pt x="0" y="223662"/>
              </a:lnTo>
              <a:lnTo>
                <a:pt x="0"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B22C2A-4C79-4DB3-8802-1EBE63E41208}">
      <dsp:nvSpPr>
        <dsp:cNvPr id="0" name=""/>
        <dsp:cNvSpPr/>
      </dsp:nvSpPr>
      <dsp:spPr>
        <a:xfrm>
          <a:off x="1070166" y="1795637"/>
          <a:ext cx="3866165" cy="447324"/>
        </a:xfrm>
        <a:custGeom>
          <a:avLst/>
          <a:gdLst/>
          <a:ahLst/>
          <a:cxnLst/>
          <a:rect l="0" t="0" r="0" b="0"/>
          <a:pathLst>
            <a:path>
              <a:moveTo>
                <a:pt x="3866165" y="0"/>
              </a:moveTo>
              <a:lnTo>
                <a:pt x="3866165" y="223662"/>
              </a:lnTo>
              <a:lnTo>
                <a:pt x="0" y="223662"/>
              </a:lnTo>
              <a:lnTo>
                <a:pt x="0"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61B484-EEB3-497A-89AE-8598ACCF18C2}">
      <dsp:nvSpPr>
        <dsp:cNvPr id="0" name=""/>
        <dsp:cNvSpPr/>
      </dsp:nvSpPr>
      <dsp:spPr>
        <a:xfrm>
          <a:off x="3871272" y="730578"/>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Firmware team</a:t>
          </a:r>
          <a:endParaRPr lang="en-GB" sz="2400" kern="1200" dirty="0"/>
        </a:p>
      </dsp:txBody>
      <dsp:txXfrm>
        <a:off x="3871272" y="730578"/>
        <a:ext cx="2130118" cy="1065059"/>
      </dsp:txXfrm>
    </dsp:sp>
    <dsp:sp modelId="{45079C4F-3C79-439A-BD1D-DB81FB591482}">
      <dsp:nvSpPr>
        <dsp:cNvPr id="0" name=""/>
        <dsp:cNvSpPr/>
      </dsp:nvSpPr>
      <dsp:spPr>
        <a:xfrm>
          <a:off x="5106"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Design </a:t>
          </a:r>
          <a:endParaRPr lang="en-GB" sz="2400" kern="1200" dirty="0"/>
        </a:p>
      </dsp:txBody>
      <dsp:txXfrm>
        <a:off x="5106" y="2242962"/>
        <a:ext cx="2130118" cy="1065059"/>
      </dsp:txXfrm>
    </dsp:sp>
    <dsp:sp modelId="{43BE3D91-AB3B-4C7F-8C2B-1F5FEF666F2F}">
      <dsp:nvSpPr>
        <dsp:cNvPr id="0" name=""/>
        <dsp:cNvSpPr/>
      </dsp:nvSpPr>
      <dsp:spPr>
        <a:xfrm>
          <a:off x="2582550"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Implementation </a:t>
          </a:r>
          <a:endParaRPr lang="en-GB" sz="2400" kern="1200" dirty="0"/>
        </a:p>
      </dsp:txBody>
      <dsp:txXfrm>
        <a:off x="2582550" y="2242962"/>
        <a:ext cx="2130118" cy="1065059"/>
      </dsp:txXfrm>
    </dsp:sp>
    <dsp:sp modelId="{96489779-BA71-4CE4-9B89-8782A0B12437}">
      <dsp:nvSpPr>
        <dsp:cNvPr id="0" name=""/>
        <dsp:cNvSpPr/>
      </dsp:nvSpPr>
      <dsp:spPr>
        <a:xfrm>
          <a:off x="5159993"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Source control (Git Hub)</a:t>
          </a:r>
          <a:endParaRPr lang="en-GB" sz="2400" kern="1200" dirty="0"/>
        </a:p>
      </dsp:txBody>
      <dsp:txXfrm>
        <a:off x="5159993" y="2242962"/>
        <a:ext cx="2130118" cy="1065059"/>
      </dsp:txXfrm>
    </dsp:sp>
    <dsp:sp modelId="{5D6DE7A8-28D3-4370-97CE-37F15DDFB7E4}">
      <dsp:nvSpPr>
        <dsp:cNvPr id="0" name=""/>
        <dsp:cNvSpPr/>
      </dsp:nvSpPr>
      <dsp:spPr>
        <a:xfrm>
          <a:off x="7737437"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Quality assurance</a:t>
          </a:r>
          <a:endParaRPr lang="en-GB" sz="2400" kern="1200" dirty="0"/>
        </a:p>
      </dsp:txBody>
      <dsp:txXfrm>
        <a:off x="7737437" y="2242962"/>
        <a:ext cx="2130118" cy="10650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2DFA0-A846-448A-8E31-5508C925BB35}">
      <dsp:nvSpPr>
        <dsp:cNvPr id="0" name=""/>
        <dsp:cNvSpPr/>
      </dsp:nvSpPr>
      <dsp:spPr>
        <a:xfrm>
          <a:off x="4936331" y="1795637"/>
          <a:ext cx="3866165" cy="447324"/>
        </a:xfrm>
        <a:custGeom>
          <a:avLst/>
          <a:gdLst/>
          <a:ahLst/>
          <a:cxnLst/>
          <a:rect l="0" t="0" r="0" b="0"/>
          <a:pathLst>
            <a:path>
              <a:moveTo>
                <a:pt x="0" y="0"/>
              </a:moveTo>
              <a:lnTo>
                <a:pt x="0" y="223662"/>
              </a:lnTo>
              <a:lnTo>
                <a:pt x="3866165" y="223662"/>
              </a:lnTo>
              <a:lnTo>
                <a:pt x="3866165"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1EAC1F-98F8-49DA-A07A-C5A131BF2F7B}">
      <dsp:nvSpPr>
        <dsp:cNvPr id="0" name=""/>
        <dsp:cNvSpPr/>
      </dsp:nvSpPr>
      <dsp:spPr>
        <a:xfrm>
          <a:off x="4936331" y="1795637"/>
          <a:ext cx="1288721" cy="447324"/>
        </a:xfrm>
        <a:custGeom>
          <a:avLst/>
          <a:gdLst/>
          <a:ahLst/>
          <a:cxnLst/>
          <a:rect l="0" t="0" r="0" b="0"/>
          <a:pathLst>
            <a:path>
              <a:moveTo>
                <a:pt x="0" y="0"/>
              </a:moveTo>
              <a:lnTo>
                <a:pt x="0" y="223662"/>
              </a:lnTo>
              <a:lnTo>
                <a:pt x="1288721" y="223662"/>
              </a:lnTo>
              <a:lnTo>
                <a:pt x="1288721"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80172C-F3A0-4956-913A-38B8B8392C05}">
      <dsp:nvSpPr>
        <dsp:cNvPr id="0" name=""/>
        <dsp:cNvSpPr/>
      </dsp:nvSpPr>
      <dsp:spPr>
        <a:xfrm>
          <a:off x="3647609" y="1795637"/>
          <a:ext cx="1288721" cy="447324"/>
        </a:xfrm>
        <a:custGeom>
          <a:avLst/>
          <a:gdLst/>
          <a:ahLst/>
          <a:cxnLst/>
          <a:rect l="0" t="0" r="0" b="0"/>
          <a:pathLst>
            <a:path>
              <a:moveTo>
                <a:pt x="1288721" y="0"/>
              </a:moveTo>
              <a:lnTo>
                <a:pt x="1288721" y="223662"/>
              </a:lnTo>
              <a:lnTo>
                <a:pt x="0" y="223662"/>
              </a:lnTo>
              <a:lnTo>
                <a:pt x="0"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B22C2A-4C79-4DB3-8802-1EBE63E41208}">
      <dsp:nvSpPr>
        <dsp:cNvPr id="0" name=""/>
        <dsp:cNvSpPr/>
      </dsp:nvSpPr>
      <dsp:spPr>
        <a:xfrm>
          <a:off x="1070166" y="1795637"/>
          <a:ext cx="3866165" cy="447324"/>
        </a:xfrm>
        <a:custGeom>
          <a:avLst/>
          <a:gdLst/>
          <a:ahLst/>
          <a:cxnLst/>
          <a:rect l="0" t="0" r="0" b="0"/>
          <a:pathLst>
            <a:path>
              <a:moveTo>
                <a:pt x="3866165" y="0"/>
              </a:moveTo>
              <a:lnTo>
                <a:pt x="3866165" y="223662"/>
              </a:lnTo>
              <a:lnTo>
                <a:pt x="0" y="223662"/>
              </a:lnTo>
              <a:lnTo>
                <a:pt x="0"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61B484-EEB3-497A-89AE-8598ACCF18C2}">
      <dsp:nvSpPr>
        <dsp:cNvPr id="0" name=""/>
        <dsp:cNvSpPr/>
      </dsp:nvSpPr>
      <dsp:spPr>
        <a:xfrm>
          <a:off x="3871272" y="730578"/>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Firmware team</a:t>
          </a:r>
          <a:endParaRPr lang="en-GB" sz="2400" kern="1200" dirty="0"/>
        </a:p>
      </dsp:txBody>
      <dsp:txXfrm>
        <a:off x="3871272" y="730578"/>
        <a:ext cx="2130118" cy="1065059"/>
      </dsp:txXfrm>
    </dsp:sp>
    <dsp:sp modelId="{45079C4F-3C79-439A-BD1D-DB81FB591482}">
      <dsp:nvSpPr>
        <dsp:cNvPr id="0" name=""/>
        <dsp:cNvSpPr/>
      </dsp:nvSpPr>
      <dsp:spPr>
        <a:xfrm>
          <a:off x="5106"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Design </a:t>
          </a:r>
          <a:endParaRPr lang="en-GB" sz="2400" kern="1200" dirty="0"/>
        </a:p>
      </dsp:txBody>
      <dsp:txXfrm>
        <a:off x="5106" y="2242962"/>
        <a:ext cx="2130118" cy="1065059"/>
      </dsp:txXfrm>
    </dsp:sp>
    <dsp:sp modelId="{43BE3D91-AB3B-4C7F-8C2B-1F5FEF666F2F}">
      <dsp:nvSpPr>
        <dsp:cNvPr id="0" name=""/>
        <dsp:cNvSpPr/>
      </dsp:nvSpPr>
      <dsp:spPr>
        <a:xfrm>
          <a:off x="2582550"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Implementation </a:t>
          </a:r>
          <a:endParaRPr lang="en-GB" sz="2400" kern="1200" dirty="0"/>
        </a:p>
      </dsp:txBody>
      <dsp:txXfrm>
        <a:off x="2582550" y="2242962"/>
        <a:ext cx="2130118" cy="1065059"/>
      </dsp:txXfrm>
    </dsp:sp>
    <dsp:sp modelId="{96489779-BA71-4CE4-9B89-8782A0B12437}">
      <dsp:nvSpPr>
        <dsp:cNvPr id="0" name=""/>
        <dsp:cNvSpPr/>
      </dsp:nvSpPr>
      <dsp:spPr>
        <a:xfrm>
          <a:off x="5159993"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Source control (Git Hub)</a:t>
          </a:r>
          <a:endParaRPr lang="en-GB" sz="2400" kern="1200" dirty="0"/>
        </a:p>
      </dsp:txBody>
      <dsp:txXfrm>
        <a:off x="5159993" y="2242962"/>
        <a:ext cx="2130118" cy="1065059"/>
      </dsp:txXfrm>
    </dsp:sp>
    <dsp:sp modelId="{5D6DE7A8-28D3-4370-97CE-37F15DDFB7E4}">
      <dsp:nvSpPr>
        <dsp:cNvPr id="0" name=""/>
        <dsp:cNvSpPr/>
      </dsp:nvSpPr>
      <dsp:spPr>
        <a:xfrm>
          <a:off x="7737437"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Quality assurance</a:t>
          </a:r>
          <a:endParaRPr lang="en-GB" sz="2400" kern="1200" dirty="0"/>
        </a:p>
      </dsp:txBody>
      <dsp:txXfrm>
        <a:off x="7737437" y="2242962"/>
        <a:ext cx="2130118" cy="10650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809E2-4F5E-486E-81B6-A045758F979D}">
      <dsp:nvSpPr>
        <dsp:cNvPr id="0" name=""/>
        <dsp:cNvSpPr/>
      </dsp:nvSpPr>
      <dsp:spPr>
        <a:xfrm>
          <a:off x="0" y="0"/>
          <a:ext cx="4747647" cy="4747647"/>
        </a:xfrm>
        <a:prstGeom prst="pie">
          <a:avLst>
            <a:gd name="adj1" fmla="val 5400000"/>
            <a:gd name="adj2" fmla="val 16200000"/>
          </a:avLst>
        </a:prstGeom>
        <a:solidFill>
          <a:schemeClr val="accent2">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67C83-BDC2-40F4-A7AA-A138761B6956}">
      <dsp:nvSpPr>
        <dsp:cNvPr id="0" name=""/>
        <dsp:cNvSpPr/>
      </dsp:nvSpPr>
      <dsp:spPr>
        <a:xfrm>
          <a:off x="2373823" y="0"/>
          <a:ext cx="8417180" cy="4747647"/>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dirty="0"/>
            <a:t>What</a:t>
          </a:r>
        </a:p>
      </dsp:txBody>
      <dsp:txXfrm>
        <a:off x="2373823" y="0"/>
        <a:ext cx="4208590" cy="1424297"/>
      </dsp:txXfrm>
    </dsp:sp>
    <dsp:sp modelId="{2C1EE87F-702E-4274-B188-AF944575D5C2}">
      <dsp:nvSpPr>
        <dsp:cNvPr id="0" name=""/>
        <dsp:cNvSpPr/>
      </dsp:nvSpPr>
      <dsp:spPr>
        <a:xfrm>
          <a:off x="830839" y="1424297"/>
          <a:ext cx="3085967" cy="3085967"/>
        </a:xfrm>
        <a:prstGeom prst="pie">
          <a:avLst>
            <a:gd name="adj1" fmla="val 5400000"/>
            <a:gd name="adj2" fmla="val 16200000"/>
          </a:avLst>
        </a:prstGeom>
        <a:solidFill>
          <a:schemeClr val="accent3">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353EE2F-B532-49D6-9533-BCD5B6D937E6}">
      <dsp:nvSpPr>
        <dsp:cNvPr id="0" name=""/>
        <dsp:cNvSpPr/>
      </dsp:nvSpPr>
      <dsp:spPr>
        <a:xfrm>
          <a:off x="2373823" y="1424297"/>
          <a:ext cx="8417180" cy="3085967"/>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dirty="0"/>
            <a:t>How</a:t>
          </a:r>
        </a:p>
      </dsp:txBody>
      <dsp:txXfrm>
        <a:off x="2373823" y="1424297"/>
        <a:ext cx="4208590" cy="1424292"/>
      </dsp:txXfrm>
    </dsp:sp>
    <dsp:sp modelId="{76C03764-1B85-451A-92E5-A2F9CC37DEDF}">
      <dsp:nvSpPr>
        <dsp:cNvPr id="0" name=""/>
        <dsp:cNvSpPr/>
      </dsp:nvSpPr>
      <dsp:spPr>
        <a:xfrm>
          <a:off x="1661677" y="2848589"/>
          <a:ext cx="1424292" cy="1424292"/>
        </a:xfrm>
        <a:prstGeom prst="pie">
          <a:avLst>
            <a:gd name="adj1" fmla="val 5400000"/>
            <a:gd name="adj2" fmla="val 16200000"/>
          </a:avLst>
        </a:prstGeom>
        <a:solidFill>
          <a:schemeClr val="accent4">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1707F6F-FCB7-47EF-AA3A-1E07CE82DA96}">
      <dsp:nvSpPr>
        <dsp:cNvPr id="0" name=""/>
        <dsp:cNvSpPr/>
      </dsp:nvSpPr>
      <dsp:spPr>
        <a:xfrm>
          <a:off x="2373823" y="2848589"/>
          <a:ext cx="8417180" cy="1424292"/>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dirty="0"/>
            <a:t>Why</a:t>
          </a:r>
        </a:p>
      </dsp:txBody>
      <dsp:txXfrm>
        <a:off x="2373823" y="2848589"/>
        <a:ext cx="4208590" cy="1424292"/>
      </dsp:txXfrm>
    </dsp:sp>
    <dsp:sp modelId="{E8ED896C-5FD1-4ADD-AF8B-F3D6619D694C}">
      <dsp:nvSpPr>
        <dsp:cNvPr id="0" name=""/>
        <dsp:cNvSpPr/>
      </dsp:nvSpPr>
      <dsp:spPr>
        <a:xfrm>
          <a:off x="6582413" y="0"/>
          <a:ext cx="4208590" cy="1424297"/>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Preliminary Hazard Analysis(PHA)</a:t>
          </a:r>
        </a:p>
      </dsp:txBody>
      <dsp:txXfrm>
        <a:off x="6582413" y="0"/>
        <a:ext cx="4208590" cy="1424297"/>
      </dsp:txXfrm>
    </dsp:sp>
    <dsp:sp modelId="{FD0BD0FF-6E47-4A6F-9504-B698523EDC12}">
      <dsp:nvSpPr>
        <dsp:cNvPr id="0" name=""/>
        <dsp:cNvSpPr/>
      </dsp:nvSpPr>
      <dsp:spPr>
        <a:xfrm>
          <a:off x="6582413" y="1424297"/>
          <a:ext cx="4208590" cy="1424292"/>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Risk understanding: what can go wrong, what impact is possible, how likely it can occur.   </a:t>
          </a:r>
        </a:p>
      </dsp:txBody>
      <dsp:txXfrm>
        <a:off x="6582413" y="1424297"/>
        <a:ext cx="4208590" cy="1424292"/>
      </dsp:txXfrm>
    </dsp:sp>
    <dsp:sp modelId="{1C42A576-A432-46AF-84FF-EDB0B8C7CE44}">
      <dsp:nvSpPr>
        <dsp:cNvPr id="0" name=""/>
        <dsp:cNvSpPr/>
      </dsp:nvSpPr>
      <dsp:spPr>
        <a:xfrm>
          <a:off x="6582413" y="2848589"/>
          <a:ext cx="4208590" cy="1424292"/>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We want to make sure our device is safe for the user whilst performing as expected. </a:t>
          </a:r>
        </a:p>
      </dsp:txBody>
      <dsp:txXfrm>
        <a:off x="6582413" y="2848589"/>
        <a:ext cx="4208590" cy="14242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9E207-0D39-44C8-AE06-DEFDE062D76F}">
      <dsp:nvSpPr>
        <dsp:cNvPr id="0" name=""/>
        <dsp:cNvSpPr/>
      </dsp:nvSpPr>
      <dsp:spPr>
        <a:xfrm>
          <a:off x="368397" y="448190"/>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STL files</a:t>
          </a:r>
          <a:endParaRPr lang="en-GB" sz="1100" kern="1200" dirty="0"/>
        </a:p>
        <a:p>
          <a:pPr marL="57150" lvl="1" indent="-57150" algn="l" defTabSz="488950">
            <a:lnSpc>
              <a:spcPct val="90000"/>
            </a:lnSpc>
            <a:spcBef>
              <a:spcPct val="0"/>
            </a:spcBef>
            <a:spcAft>
              <a:spcPct val="15000"/>
            </a:spcAft>
            <a:buChar char="•"/>
          </a:pPr>
          <a:r>
            <a:rPr lang="en-US" sz="1100" kern="1200" dirty="0"/>
            <a:t>Docs</a:t>
          </a:r>
          <a:endParaRPr lang="en-GB" sz="1100" kern="1200" dirty="0"/>
        </a:p>
      </dsp:txBody>
      <dsp:txXfrm>
        <a:off x="733658" y="639760"/>
        <a:ext cx="712258" cy="893995"/>
      </dsp:txXfrm>
    </dsp:sp>
    <dsp:sp modelId="{DD78F333-6DA9-4945-B13C-BF3DB0587D60}">
      <dsp:nvSpPr>
        <dsp:cNvPr id="0" name=""/>
        <dsp:cNvSpPr/>
      </dsp:nvSpPr>
      <dsp:spPr>
        <a:xfrm>
          <a:off x="3136"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Structure</a:t>
          </a:r>
          <a:endParaRPr lang="en-GB" sz="700" kern="1200" dirty="0"/>
        </a:p>
      </dsp:txBody>
      <dsp:txXfrm>
        <a:off x="110118" y="828479"/>
        <a:ext cx="516557" cy="516557"/>
      </dsp:txXfrm>
    </dsp:sp>
    <dsp:sp modelId="{14507D23-4905-4630-A773-DD8FE671DAEC}">
      <dsp:nvSpPr>
        <dsp:cNvPr id="0" name=""/>
        <dsp:cNvSpPr/>
      </dsp:nvSpPr>
      <dsp:spPr>
        <a:xfrm>
          <a:off x="2286016" y="448190"/>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PCB files</a:t>
          </a:r>
          <a:endParaRPr lang="en-GB" sz="1100" kern="1200" dirty="0"/>
        </a:p>
        <a:p>
          <a:pPr marL="57150" lvl="1" indent="-57150" algn="l" defTabSz="488950">
            <a:lnSpc>
              <a:spcPct val="90000"/>
            </a:lnSpc>
            <a:spcBef>
              <a:spcPct val="0"/>
            </a:spcBef>
            <a:spcAft>
              <a:spcPct val="15000"/>
            </a:spcAft>
            <a:buChar char="•"/>
          </a:pPr>
          <a:r>
            <a:rPr lang="en-US" sz="1100" kern="1200" dirty="0"/>
            <a:t>Docs</a:t>
          </a:r>
          <a:endParaRPr lang="en-GB" sz="1100" kern="1200" dirty="0"/>
        </a:p>
      </dsp:txBody>
      <dsp:txXfrm>
        <a:off x="2651276" y="639760"/>
        <a:ext cx="712258" cy="893995"/>
      </dsp:txXfrm>
    </dsp:sp>
    <dsp:sp modelId="{74C28F0F-5633-40B8-9CB4-8767DB013E36}">
      <dsp:nvSpPr>
        <dsp:cNvPr id="0" name=""/>
        <dsp:cNvSpPr/>
      </dsp:nvSpPr>
      <dsp:spPr>
        <a:xfrm>
          <a:off x="1920755"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Electronics </a:t>
          </a:r>
          <a:endParaRPr lang="en-GB" sz="700" kern="1200" dirty="0"/>
        </a:p>
      </dsp:txBody>
      <dsp:txXfrm>
        <a:off x="2027737" y="828479"/>
        <a:ext cx="516557" cy="516557"/>
      </dsp:txXfrm>
    </dsp:sp>
    <dsp:sp modelId="{6A2E9CDE-899F-4D9D-AD50-B415B44A33DE}">
      <dsp:nvSpPr>
        <dsp:cNvPr id="0" name=""/>
        <dsp:cNvSpPr/>
      </dsp:nvSpPr>
      <dsp:spPr>
        <a:xfrm>
          <a:off x="4212853" y="475828"/>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Software </a:t>
          </a:r>
          <a:endParaRPr lang="en-GB" sz="1100" kern="1200" dirty="0"/>
        </a:p>
        <a:p>
          <a:pPr marL="57150" lvl="1" indent="-57150" algn="l" defTabSz="488950">
            <a:lnSpc>
              <a:spcPct val="90000"/>
            </a:lnSpc>
            <a:spcBef>
              <a:spcPct val="0"/>
            </a:spcBef>
            <a:spcAft>
              <a:spcPct val="15000"/>
            </a:spcAft>
            <a:buChar char="•"/>
          </a:pPr>
          <a:r>
            <a:rPr lang="en-US" sz="1100" kern="1200" dirty="0"/>
            <a:t>Docs</a:t>
          </a:r>
          <a:endParaRPr lang="en-GB" sz="1100" kern="1200" dirty="0"/>
        </a:p>
      </dsp:txBody>
      <dsp:txXfrm>
        <a:off x="4578114" y="667398"/>
        <a:ext cx="712258" cy="893995"/>
      </dsp:txXfrm>
    </dsp:sp>
    <dsp:sp modelId="{02A3FCE3-F5BF-4D6C-B17A-16E677E80284}">
      <dsp:nvSpPr>
        <dsp:cNvPr id="0" name=""/>
        <dsp:cNvSpPr/>
      </dsp:nvSpPr>
      <dsp:spPr>
        <a:xfrm>
          <a:off x="3838373"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Firmware</a:t>
          </a:r>
          <a:endParaRPr lang="en-GB" sz="700" kern="1200" dirty="0"/>
        </a:p>
      </dsp:txBody>
      <dsp:txXfrm>
        <a:off x="3945355" y="828479"/>
        <a:ext cx="516557" cy="516557"/>
      </dsp:txXfrm>
    </dsp:sp>
    <dsp:sp modelId="{1B4F0CC7-6225-49BC-8244-BBE78B0AEF3C}">
      <dsp:nvSpPr>
        <dsp:cNvPr id="0" name=""/>
        <dsp:cNvSpPr/>
      </dsp:nvSpPr>
      <dsp:spPr>
        <a:xfrm>
          <a:off x="6121253" y="448190"/>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Software </a:t>
          </a:r>
          <a:endParaRPr lang="en-GB" sz="1100" kern="1200" dirty="0"/>
        </a:p>
        <a:p>
          <a:pPr marL="57150" lvl="1" indent="-57150" algn="l" defTabSz="488950">
            <a:lnSpc>
              <a:spcPct val="90000"/>
            </a:lnSpc>
            <a:spcBef>
              <a:spcPct val="0"/>
            </a:spcBef>
            <a:spcAft>
              <a:spcPct val="15000"/>
            </a:spcAft>
            <a:buChar char="•"/>
          </a:pPr>
          <a:r>
            <a:rPr lang="en-US" sz="1100" kern="1200" dirty="0"/>
            <a:t>Docs</a:t>
          </a:r>
          <a:endParaRPr lang="en-GB" sz="1100" kern="1200" dirty="0"/>
        </a:p>
      </dsp:txBody>
      <dsp:txXfrm>
        <a:off x="6486513" y="639760"/>
        <a:ext cx="712258" cy="893995"/>
      </dsp:txXfrm>
    </dsp:sp>
    <dsp:sp modelId="{FF54F783-E8AD-429A-B7F7-3629A2E77CE3}">
      <dsp:nvSpPr>
        <dsp:cNvPr id="0" name=""/>
        <dsp:cNvSpPr/>
      </dsp:nvSpPr>
      <dsp:spPr>
        <a:xfrm>
          <a:off x="5755992"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SDK </a:t>
          </a:r>
          <a:endParaRPr lang="en-GB" sz="700" kern="1200" dirty="0"/>
        </a:p>
      </dsp:txBody>
      <dsp:txXfrm>
        <a:off x="5862974" y="828479"/>
        <a:ext cx="516557" cy="516557"/>
      </dsp:txXfrm>
    </dsp:sp>
    <dsp:sp modelId="{80ED052F-9E1F-4F96-BEB8-8D77396204FF}">
      <dsp:nvSpPr>
        <dsp:cNvPr id="0" name=""/>
        <dsp:cNvSpPr/>
      </dsp:nvSpPr>
      <dsp:spPr>
        <a:xfrm>
          <a:off x="8038871" y="448190"/>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Software </a:t>
          </a:r>
          <a:endParaRPr lang="en-GB" sz="1100" kern="1200" dirty="0"/>
        </a:p>
        <a:p>
          <a:pPr marL="57150" lvl="1" indent="-57150" algn="l" defTabSz="488950">
            <a:lnSpc>
              <a:spcPct val="90000"/>
            </a:lnSpc>
            <a:spcBef>
              <a:spcPct val="0"/>
            </a:spcBef>
            <a:spcAft>
              <a:spcPct val="15000"/>
            </a:spcAft>
            <a:buChar char="•"/>
          </a:pPr>
          <a:r>
            <a:rPr lang="en-US" sz="1100" kern="1200" dirty="0"/>
            <a:t>Docs</a:t>
          </a:r>
          <a:endParaRPr lang="en-GB" sz="1100" kern="1200" dirty="0"/>
        </a:p>
      </dsp:txBody>
      <dsp:txXfrm>
        <a:off x="8404132" y="639760"/>
        <a:ext cx="712258" cy="893995"/>
      </dsp:txXfrm>
    </dsp:sp>
    <dsp:sp modelId="{C59BC356-759B-4088-AE48-712A7DEBFF46}">
      <dsp:nvSpPr>
        <dsp:cNvPr id="0" name=""/>
        <dsp:cNvSpPr/>
      </dsp:nvSpPr>
      <dsp:spPr>
        <a:xfrm>
          <a:off x="7673611"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UI</a:t>
          </a:r>
          <a:endParaRPr lang="en-GB" sz="700" kern="1200" dirty="0"/>
        </a:p>
      </dsp:txBody>
      <dsp:txXfrm>
        <a:off x="7780593" y="828479"/>
        <a:ext cx="516557" cy="516557"/>
      </dsp:txXfrm>
    </dsp:sp>
    <dsp:sp modelId="{B51818F8-0DA6-466A-81DD-2D4D4A65CC0C}">
      <dsp:nvSpPr>
        <dsp:cNvPr id="0" name=""/>
        <dsp:cNvSpPr/>
      </dsp:nvSpPr>
      <dsp:spPr>
        <a:xfrm>
          <a:off x="9956490" y="448190"/>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82D4FA-9984-4F36-B379-6B880FB0974A}">
      <dsp:nvSpPr>
        <dsp:cNvPr id="0" name=""/>
        <dsp:cNvSpPr/>
      </dsp:nvSpPr>
      <dsp:spPr>
        <a:xfrm>
          <a:off x="9591229"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CYBATHLON</a:t>
          </a:r>
          <a:endParaRPr lang="en-GB" sz="700" kern="1200" dirty="0"/>
        </a:p>
      </dsp:txBody>
      <dsp:txXfrm>
        <a:off x="9698211" y="828479"/>
        <a:ext cx="516557" cy="5165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C571E-7934-4E29-A63E-3989B2374C80}">
      <dsp:nvSpPr>
        <dsp:cNvPr id="0" name=""/>
        <dsp:cNvSpPr/>
      </dsp:nvSpPr>
      <dsp:spPr>
        <a:xfrm>
          <a:off x="4326521" y="24"/>
          <a:ext cx="1219620" cy="12196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Value creation</a:t>
          </a:r>
          <a:endParaRPr lang="en-GB" sz="1500" kern="1200" dirty="0"/>
        </a:p>
      </dsp:txBody>
      <dsp:txXfrm>
        <a:off x="4505130" y="178633"/>
        <a:ext cx="862402" cy="862402"/>
      </dsp:txXfrm>
    </dsp:sp>
    <dsp:sp modelId="{2231D557-6180-44C4-99D6-18C5CB318300}">
      <dsp:nvSpPr>
        <dsp:cNvPr id="0" name=""/>
        <dsp:cNvSpPr/>
      </dsp:nvSpPr>
      <dsp:spPr>
        <a:xfrm rot="2160000">
          <a:off x="5507660" y="936994"/>
          <a:ext cx="324482" cy="4116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5516956" y="990709"/>
        <a:ext cx="227137" cy="246974"/>
      </dsp:txXfrm>
    </dsp:sp>
    <dsp:sp modelId="{137AEBDC-E434-4DC8-8BB2-3BF9F7753801}">
      <dsp:nvSpPr>
        <dsp:cNvPr id="0" name=""/>
        <dsp:cNvSpPr/>
      </dsp:nvSpPr>
      <dsp:spPr>
        <a:xfrm>
          <a:off x="5808519" y="1076760"/>
          <a:ext cx="1219620" cy="12196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Marketing</a:t>
          </a:r>
          <a:endParaRPr lang="en-GB" sz="1500" kern="1200" dirty="0"/>
        </a:p>
      </dsp:txBody>
      <dsp:txXfrm>
        <a:off x="5987128" y="1255369"/>
        <a:ext cx="862402" cy="862402"/>
      </dsp:txXfrm>
    </dsp:sp>
    <dsp:sp modelId="{FA3E87C0-FB07-4D94-A764-6E8E53C44ABF}">
      <dsp:nvSpPr>
        <dsp:cNvPr id="0" name=""/>
        <dsp:cNvSpPr/>
      </dsp:nvSpPr>
      <dsp:spPr>
        <a:xfrm rot="6480000">
          <a:off x="5975890" y="2343122"/>
          <a:ext cx="324482" cy="4116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6039603" y="2379156"/>
        <a:ext cx="227137" cy="246974"/>
      </dsp:txXfrm>
    </dsp:sp>
    <dsp:sp modelId="{3B7E27D5-8BB0-46F7-81D1-35249C1C9A10}">
      <dsp:nvSpPr>
        <dsp:cNvPr id="0" name=""/>
        <dsp:cNvSpPr/>
      </dsp:nvSpPr>
      <dsp:spPr>
        <a:xfrm>
          <a:off x="5242446" y="2818954"/>
          <a:ext cx="1219620" cy="12196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Sales</a:t>
          </a:r>
          <a:endParaRPr lang="en-GB" sz="1500" kern="1200" dirty="0"/>
        </a:p>
      </dsp:txBody>
      <dsp:txXfrm>
        <a:off x="5421055" y="2997563"/>
        <a:ext cx="862402" cy="862402"/>
      </dsp:txXfrm>
    </dsp:sp>
    <dsp:sp modelId="{5A3C89A1-5AE8-4BEF-9A72-8771B67C99FA}">
      <dsp:nvSpPr>
        <dsp:cNvPr id="0" name=""/>
        <dsp:cNvSpPr/>
      </dsp:nvSpPr>
      <dsp:spPr>
        <a:xfrm rot="10800000">
          <a:off x="4783273" y="3222953"/>
          <a:ext cx="324482" cy="4116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4880618" y="3305277"/>
        <a:ext cx="227137" cy="246974"/>
      </dsp:txXfrm>
    </dsp:sp>
    <dsp:sp modelId="{406C6961-C26F-4929-A54F-CA63F137973C}">
      <dsp:nvSpPr>
        <dsp:cNvPr id="0" name=""/>
        <dsp:cNvSpPr/>
      </dsp:nvSpPr>
      <dsp:spPr>
        <a:xfrm>
          <a:off x="3410595" y="2818954"/>
          <a:ext cx="1219620" cy="12196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Value delivery</a:t>
          </a:r>
          <a:endParaRPr lang="en-GB" sz="1500" kern="1200" dirty="0"/>
        </a:p>
      </dsp:txBody>
      <dsp:txXfrm>
        <a:off x="3589204" y="2997563"/>
        <a:ext cx="862402" cy="862402"/>
      </dsp:txXfrm>
    </dsp:sp>
    <dsp:sp modelId="{626C3619-C43F-47AA-800E-FB633EFE8982}">
      <dsp:nvSpPr>
        <dsp:cNvPr id="0" name=""/>
        <dsp:cNvSpPr/>
      </dsp:nvSpPr>
      <dsp:spPr>
        <a:xfrm rot="15120000">
          <a:off x="3577966" y="2360590"/>
          <a:ext cx="324482" cy="4116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3641679" y="2489204"/>
        <a:ext cx="227137" cy="246974"/>
      </dsp:txXfrm>
    </dsp:sp>
    <dsp:sp modelId="{109496C2-D142-4930-A6B3-2A737105B642}">
      <dsp:nvSpPr>
        <dsp:cNvPr id="0" name=""/>
        <dsp:cNvSpPr/>
      </dsp:nvSpPr>
      <dsp:spPr>
        <a:xfrm>
          <a:off x="2844522" y="1076760"/>
          <a:ext cx="1219620" cy="12196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Finance</a:t>
          </a:r>
          <a:endParaRPr lang="en-GB" sz="1500" kern="1200" dirty="0"/>
        </a:p>
      </dsp:txBody>
      <dsp:txXfrm>
        <a:off x="3023131" y="1255369"/>
        <a:ext cx="862402" cy="862402"/>
      </dsp:txXfrm>
    </dsp:sp>
    <dsp:sp modelId="{6C49A791-B886-4EC5-BBCA-A7CE7D359BB0}">
      <dsp:nvSpPr>
        <dsp:cNvPr id="0" name=""/>
        <dsp:cNvSpPr/>
      </dsp:nvSpPr>
      <dsp:spPr>
        <a:xfrm rot="19440000">
          <a:off x="4025661" y="947789"/>
          <a:ext cx="324482" cy="4116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4034957" y="1058722"/>
        <a:ext cx="227137" cy="2469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9E207-0D39-44C8-AE06-DEFDE062D76F}">
      <dsp:nvSpPr>
        <dsp:cNvPr id="0" name=""/>
        <dsp:cNvSpPr/>
      </dsp:nvSpPr>
      <dsp:spPr>
        <a:xfrm>
          <a:off x="368397" y="448190"/>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STL files</a:t>
          </a:r>
          <a:endParaRPr lang="en-GB" sz="1100" kern="1200" dirty="0"/>
        </a:p>
        <a:p>
          <a:pPr marL="57150" lvl="1" indent="-57150" algn="l" defTabSz="488950">
            <a:lnSpc>
              <a:spcPct val="90000"/>
            </a:lnSpc>
            <a:spcBef>
              <a:spcPct val="0"/>
            </a:spcBef>
            <a:spcAft>
              <a:spcPct val="15000"/>
            </a:spcAft>
            <a:buChar char="•"/>
          </a:pPr>
          <a:r>
            <a:rPr lang="en-US" sz="1100" kern="1200" dirty="0"/>
            <a:t>Docs</a:t>
          </a:r>
          <a:endParaRPr lang="en-GB" sz="1100" kern="1200" dirty="0"/>
        </a:p>
      </dsp:txBody>
      <dsp:txXfrm>
        <a:off x="733658" y="639760"/>
        <a:ext cx="712258" cy="893995"/>
      </dsp:txXfrm>
    </dsp:sp>
    <dsp:sp modelId="{DD78F333-6DA9-4945-B13C-BF3DB0587D60}">
      <dsp:nvSpPr>
        <dsp:cNvPr id="0" name=""/>
        <dsp:cNvSpPr/>
      </dsp:nvSpPr>
      <dsp:spPr>
        <a:xfrm>
          <a:off x="3136"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Structure</a:t>
          </a:r>
          <a:endParaRPr lang="en-GB" sz="700" kern="1200" dirty="0"/>
        </a:p>
      </dsp:txBody>
      <dsp:txXfrm>
        <a:off x="110118" y="828479"/>
        <a:ext cx="516557" cy="516557"/>
      </dsp:txXfrm>
    </dsp:sp>
    <dsp:sp modelId="{14507D23-4905-4630-A773-DD8FE671DAEC}">
      <dsp:nvSpPr>
        <dsp:cNvPr id="0" name=""/>
        <dsp:cNvSpPr/>
      </dsp:nvSpPr>
      <dsp:spPr>
        <a:xfrm>
          <a:off x="2286016" y="448190"/>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PCB files</a:t>
          </a:r>
          <a:endParaRPr lang="en-GB" sz="1100" kern="1200" dirty="0"/>
        </a:p>
        <a:p>
          <a:pPr marL="57150" lvl="1" indent="-57150" algn="l" defTabSz="488950">
            <a:lnSpc>
              <a:spcPct val="90000"/>
            </a:lnSpc>
            <a:spcBef>
              <a:spcPct val="0"/>
            </a:spcBef>
            <a:spcAft>
              <a:spcPct val="15000"/>
            </a:spcAft>
            <a:buChar char="•"/>
          </a:pPr>
          <a:r>
            <a:rPr lang="en-US" sz="1100" kern="1200" dirty="0"/>
            <a:t>Docs</a:t>
          </a:r>
          <a:endParaRPr lang="en-GB" sz="1100" kern="1200" dirty="0"/>
        </a:p>
      </dsp:txBody>
      <dsp:txXfrm>
        <a:off x="2651276" y="639760"/>
        <a:ext cx="712258" cy="893995"/>
      </dsp:txXfrm>
    </dsp:sp>
    <dsp:sp modelId="{74C28F0F-5633-40B8-9CB4-8767DB013E36}">
      <dsp:nvSpPr>
        <dsp:cNvPr id="0" name=""/>
        <dsp:cNvSpPr/>
      </dsp:nvSpPr>
      <dsp:spPr>
        <a:xfrm>
          <a:off x="1920755"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Electronics </a:t>
          </a:r>
          <a:endParaRPr lang="en-GB" sz="700" kern="1200" dirty="0"/>
        </a:p>
      </dsp:txBody>
      <dsp:txXfrm>
        <a:off x="2027737" y="828479"/>
        <a:ext cx="516557" cy="516557"/>
      </dsp:txXfrm>
    </dsp:sp>
    <dsp:sp modelId="{6A2E9CDE-899F-4D9D-AD50-B415B44A33DE}">
      <dsp:nvSpPr>
        <dsp:cNvPr id="0" name=""/>
        <dsp:cNvSpPr/>
      </dsp:nvSpPr>
      <dsp:spPr>
        <a:xfrm>
          <a:off x="4212853" y="475828"/>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Software </a:t>
          </a:r>
          <a:endParaRPr lang="en-GB" sz="1100" kern="1200" dirty="0"/>
        </a:p>
        <a:p>
          <a:pPr marL="57150" lvl="1" indent="-57150" algn="l" defTabSz="488950">
            <a:lnSpc>
              <a:spcPct val="90000"/>
            </a:lnSpc>
            <a:spcBef>
              <a:spcPct val="0"/>
            </a:spcBef>
            <a:spcAft>
              <a:spcPct val="15000"/>
            </a:spcAft>
            <a:buChar char="•"/>
          </a:pPr>
          <a:r>
            <a:rPr lang="en-US" sz="1100" kern="1200" dirty="0"/>
            <a:t>Docs</a:t>
          </a:r>
          <a:endParaRPr lang="en-GB" sz="1100" kern="1200" dirty="0"/>
        </a:p>
      </dsp:txBody>
      <dsp:txXfrm>
        <a:off x="4578114" y="667398"/>
        <a:ext cx="712258" cy="893995"/>
      </dsp:txXfrm>
    </dsp:sp>
    <dsp:sp modelId="{02A3FCE3-F5BF-4D6C-B17A-16E677E80284}">
      <dsp:nvSpPr>
        <dsp:cNvPr id="0" name=""/>
        <dsp:cNvSpPr/>
      </dsp:nvSpPr>
      <dsp:spPr>
        <a:xfrm>
          <a:off x="3838373"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Firmware</a:t>
          </a:r>
          <a:endParaRPr lang="en-GB" sz="700" kern="1200" dirty="0"/>
        </a:p>
      </dsp:txBody>
      <dsp:txXfrm>
        <a:off x="3945355" y="828479"/>
        <a:ext cx="516557" cy="516557"/>
      </dsp:txXfrm>
    </dsp:sp>
    <dsp:sp modelId="{1B4F0CC7-6225-49BC-8244-BBE78B0AEF3C}">
      <dsp:nvSpPr>
        <dsp:cNvPr id="0" name=""/>
        <dsp:cNvSpPr/>
      </dsp:nvSpPr>
      <dsp:spPr>
        <a:xfrm>
          <a:off x="6121253" y="448190"/>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Software </a:t>
          </a:r>
          <a:endParaRPr lang="en-GB" sz="1100" kern="1200" dirty="0"/>
        </a:p>
        <a:p>
          <a:pPr marL="57150" lvl="1" indent="-57150" algn="l" defTabSz="488950">
            <a:lnSpc>
              <a:spcPct val="90000"/>
            </a:lnSpc>
            <a:spcBef>
              <a:spcPct val="0"/>
            </a:spcBef>
            <a:spcAft>
              <a:spcPct val="15000"/>
            </a:spcAft>
            <a:buChar char="•"/>
          </a:pPr>
          <a:r>
            <a:rPr lang="en-US" sz="1100" kern="1200" dirty="0"/>
            <a:t>Docs</a:t>
          </a:r>
          <a:endParaRPr lang="en-GB" sz="1100" kern="1200" dirty="0"/>
        </a:p>
      </dsp:txBody>
      <dsp:txXfrm>
        <a:off x="6486513" y="639760"/>
        <a:ext cx="712258" cy="893995"/>
      </dsp:txXfrm>
    </dsp:sp>
    <dsp:sp modelId="{FF54F783-E8AD-429A-B7F7-3629A2E77CE3}">
      <dsp:nvSpPr>
        <dsp:cNvPr id="0" name=""/>
        <dsp:cNvSpPr/>
      </dsp:nvSpPr>
      <dsp:spPr>
        <a:xfrm>
          <a:off x="5755992"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SDK </a:t>
          </a:r>
          <a:endParaRPr lang="en-GB" sz="700" kern="1200" dirty="0"/>
        </a:p>
      </dsp:txBody>
      <dsp:txXfrm>
        <a:off x="5862974" y="828479"/>
        <a:ext cx="516557" cy="516557"/>
      </dsp:txXfrm>
    </dsp:sp>
    <dsp:sp modelId="{80ED052F-9E1F-4F96-BEB8-8D77396204FF}">
      <dsp:nvSpPr>
        <dsp:cNvPr id="0" name=""/>
        <dsp:cNvSpPr/>
      </dsp:nvSpPr>
      <dsp:spPr>
        <a:xfrm>
          <a:off x="8038871" y="448190"/>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Software </a:t>
          </a:r>
          <a:endParaRPr lang="en-GB" sz="1100" kern="1200" dirty="0"/>
        </a:p>
        <a:p>
          <a:pPr marL="57150" lvl="1" indent="-57150" algn="l" defTabSz="488950">
            <a:lnSpc>
              <a:spcPct val="90000"/>
            </a:lnSpc>
            <a:spcBef>
              <a:spcPct val="0"/>
            </a:spcBef>
            <a:spcAft>
              <a:spcPct val="15000"/>
            </a:spcAft>
            <a:buChar char="•"/>
          </a:pPr>
          <a:r>
            <a:rPr lang="en-US" sz="1100" kern="1200" dirty="0"/>
            <a:t>Docs</a:t>
          </a:r>
          <a:endParaRPr lang="en-GB" sz="1100" kern="1200" dirty="0"/>
        </a:p>
      </dsp:txBody>
      <dsp:txXfrm>
        <a:off x="8404132" y="639760"/>
        <a:ext cx="712258" cy="893995"/>
      </dsp:txXfrm>
    </dsp:sp>
    <dsp:sp modelId="{C59BC356-759B-4088-AE48-712A7DEBFF46}">
      <dsp:nvSpPr>
        <dsp:cNvPr id="0" name=""/>
        <dsp:cNvSpPr/>
      </dsp:nvSpPr>
      <dsp:spPr>
        <a:xfrm>
          <a:off x="7673611"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UI</a:t>
          </a:r>
          <a:endParaRPr lang="en-GB" sz="700" kern="1200" dirty="0"/>
        </a:p>
      </dsp:txBody>
      <dsp:txXfrm>
        <a:off x="7780593" y="828479"/>
        <a:ext cx="516557" cy="516557"/>
      </dsp:txXfrm>
    </dsp:sp>
    <dsp:sp modelId="{B51818F8-0DA6-466A-81DD-2D4D4A65CC0C}">
      <dsp:nvSpPr>
        <dsp:cNvPr id="0" name=""/>
        <dsp:cNvSpPr/>
      </dsp:nvSpPr>
      <dsp:spPr>
        <a:xfrm>
          <a:off x="9956490" y="448190"/>
          <a:ext cx="1461042" cy="1277135"/>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82D4FA-9984-4F36-B379-6B880FB0974A}">
      <dsp:nvSpPr>
        <dsp:cNvPr id="0" name=""/>
        <dsp:cNvSpPr/>
      </dsp:nvSpPr>
      <dsp:spPr>
        <a:xfrm>
          <a:off x="9591229" y="721497"/>
          <a:ext cx="730521" cy="730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CYBATHLON</a:t>
          </a:r>
          <a:endParaRPr lang="en-GB" sz="700" kern="1200" dirty="0"/>
        </a:p>
      </dsp:txBody>
      <dsp:txXfrm>
        <a:off x="9698211" y="828479"/>
        <a:ext cx="516557" cy="5165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C2A9D-B3FD-4375-8F47-29E05C37190E}">
      <dsp:nvSpPr>
        <dsp:cNvPr id="0" name=""/>
        <dsp:cNvSpPr/>
      </dsp:nvSpPr>
      <dsp:spPr>
        <a:xfrm>
          <a:off x="1980380" y="625714"/>
          <a:ext cx="4167238" cy="4167238"/>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571D28-7314-4643-A81C-4ACCA1BF66C3}">
      <dsp:nvSpPr>
        <dsp:cNvPr id="0" name=""/>
        <dsp:cNvSpPr/>
      </dsp:nvSpPr>
      <dsp:spPr>
        <a:xfrm>
          <a:off x="1980380" y="625714"/>
          <a:ext cx="4167238" cy="4167238"/>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5D0C4A-B148-48D4-893B-B5376C5F0EFC}">
      <dsp:nvSpPr>
        <dsp:cNvPr id="0" name=""/>
        <dsp:cNvSpPr/>
      </dsp:nvSpPr>
      <dsp:spPr>
        <a:xfrm>
          <a:off x="1980380" y="625714"/>
          <a:ext cx="4167238" cy="4167238"/>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D43FEF-062D-4B87-96C6-48048DCED9E2}">
      <dsp:nvSpPr>
        <dsp:cNvPr id="0" name=""/>
        <dsp:cNvSpPr/>
      </dsp:nvSpPr>
      <dsp:spPr>
        <a:xfrm>
          <a:off x="1980380" y="625714"/>
          <a:ext cx="4167238" cy="4167238"/>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5D88A5-36A2-46A5-9357-EE1DB35E8354}">
      <dsp:nvSpPr>
        <dsp:cNvPr id="0" name=""/>
        <dsp:cNvSpPr/>
      </dsp:nvSpPr>
      <dsp:spPr>
        <a:xfrm>
          <a:off x="3104554" y="1749888"/>
          <a:ext cx="1918890" cy="191889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Bionics Society</a:t>
          </a:r>
          <a:endParaRPr lang="en-GB" sz="3200" kern="1200" dirty="0"/>
        </a:p>
      </dsp:txBody>
      <dsp:txXfrm>
        <a:off x="3385569" y="2030903"/>
        <a:ext cx="1356860" cy="1356860"/>
      </dsp:txXfrm>
    </dsp:sp>
    <dsp:sp modelId="{A0943B52-25CD-4490-9493-9DC8BD9B6EC4}">
      <dsp:nvSpPr>
        <dsp:cNvPr id="0" name=""/>
        <dsp:cNvSpPr/>
      </dsp:nvSpPr>
      <dsp:spPr>
        <a:xfrm>
          <a:off x="3392388" y="2458"/>
          <a:ext cx="1343223" cy="134322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Student</a:t>
          </a:r>
          <a:endParaRPr lang="en-GB" sz="1800" kern="1200" dirty="0"/>
        </a:p>
      </dsp:txBody>
      <dsp:txXfrm>
        <a:off x="3589098" y="199168"/>
        <a:ext cx="949803" cy="949803"/>
      </dsp:txXfrm>
    </dsp:sp>
    <dsp:sp modelId="{BB361855-1887-488A-BBF5-B2FED3D9A638}">
      <dsp:nvSpPr>
        <dsp:cNvPr id="0" name=""/>
        <dsp:cNvSpPr/>
      </dsp:nvSpPr>
      <dsp:spPr>
        <a:xfrm>
          <a:off x="5427651" y="2037721"/>
          <a:ext cx="1343223" cy="134322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Hobbyist</a:t>
          </a:r>
          <a:endParaRPr lang="en-GB" sz="1800" kern="1200" dirty="0"/>
        </a:p>
      </dsp:txBody>
      <dsp:txXfrm>
        <a:off x="5624361" y="2234431"/>
        <a:ext cx="949803" cy="949803"/>
      </dsp:txXfrm>
    </dsp:sp>
    <dsp:sp modelId="{0CEEAC19-A963-49B4-8BAE-C3AF9465BBED}">
      <dsp:nvSpPr>
        <dsp:cNvPr id="0" name=""/>
        <dsp:cNvSpPr/>
      </dsp:nvSpPr>
      <dsp:spPr>
        <a:xfrm>
          <a:off x="3392388" y="4072985"/>
          <a:ext cx="1343223" cy="134322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Amputee</a:t>
          </a:r>
          <a:endParaRPr lang="en-GB" sz="1800" kern="1200" dirty="0"/>
        </a:p>
      </dsp:txBody>
      <dsp:txXfrm>
        <a:off x="3589098" y="4269695"/>
        <a:ext cx="949803" cy="949803"/>
      </dsp:txXfrm>
    </dsp:sp>
    <dsp:sp modelId="{8EC3D0EC-D5DF-4B7E-9A97-F5B9704B1C5F}">
      <dsp:nvSpPr>
        <dsp:cNvPr id="0" name=""/>
        <dsp:cNvSpPr/>
      </dsp:nvSpPr>
      <dsp:spPr>
        <a:xfrm>
          <a:off x="1357124" y="2037721"/>
          <a:ext cx="1343223" cy="134322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Industrial contact</a:t>
          </a:r>
          <a:endParaRPr lang="en-GB" sz="1800" kern="1200" dirty="0"/>
        </a:p>
      </dsp:txBody>
      <dsp:txXfrm>
        <a:off x="1553834" y="2234431"/>
        <a:ext cx="949803" cy="9498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F8359-2BB3-4577-8373-2C44631311DD}">
      <dsp:nvSpPr>
        <dsp:cNvPr id="0" name=""/>
        <dsp:cNvSpPr/>
      </dsp:nvSpPr>
      <dsp:spPr>
        <a:xfrm>
          <a:off x="2936097" y="-25352"/>
          <a:ext cx="4000468" cy="4000468"/>
        </a:xfrm>
        <a:prstGeom prst="circularArrow">
          <a:avLst>
            <a:gd name="adj1" fmla="val 5544"/>
            <a:gd name="adj2" fmla="val 330680"/>
            <a:gd name="adj3" fmla="val 13743594"/>
            <a:gd name="adj4" fmla="val 17405672"/>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05C985-2445-4E55-8718-6C5B529EEAE9}">
      <dsp:nvSpPr>
        <dsp:cNvPr id="0" name=""/>
        <dsp:cNvSpPr/>
      </dsp:nvSpPr>
      <dsp:spPr>
        <a:xfrm>
          <a:off x="3986666" y="1415"/>
          <a:ext cx="1899330" cy="9496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Value creation </a:t>
          </a:r>
          <a:endParaRPr lang="en-GB" sz="2400" kern="1200" dirty="0"/>
        </a:p>
      </dsp:txBody>
      <dsp:txXfrm>
        <a:off x="4033025" y="47774"/>
        <a:ext cx="1806612" cy="856947"/>
      </dsp:txXfrm>
    </dsp:sp>
    <dsp:sp modelId="{A800DA2E-2D71-452C-B04A-B96D8173F6ED}">
      <dsp:nvSpPr>
        <dsp:cNvPr id="0" name=""/>
        <dsp:cNvSpPr/>
      </dsp:nvSpPr>
      <dsp:spPr>
        <a:xfrm>
          <a:off x="5609127" y="1180202"/>
          <a:ext cx="1899330" cy="9496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Marketing</a:t>
          </a:r>
          <a:endParaRPr lang="en-GB" sz="2400" kern="1200" dirty="0"/>
        </a:p>
      </dsp:txBody>
      <dsp:txXfrm>
        <a:off x="5655486" y="1226561"/>
        <a:ext cx="1806612" cy="856947"/>
      </dsp:txXfrm>
    </dsp:sp>
    <dsp:sp modelId="{CD934A70-B170-4AE9-B073-C4F80175E4BA}">
      <dsp:nvSpPr>
        <dsp:cNvPr id="0" name=""/>
        <dsp:cNvSpPr/>
      </dsp:nvSpPr>
      <dsp:spPr>
        <a:xfrm>
          <a:off x="4989402" y="3087519"/>
          <a:ext cx="1899330" cy="9496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Sales</a:t>
          </a:r>
          <a:endParaRPr lang="en-GB" sz="2400" kern="1200" dirty="0"/>
        </a:p>
      </dsp:txBody>
      <dsp:txXfrm>
        <a:off x="5035761" y="3133878"/>
        <a:ext cx="1806612" cy="856947"/>
      </dsp:txXfrm>
    </dsp:sp>
    <dsp:sp modelId="{886BE0D3-C2B0-4596-B9C4-ADA3ECD2D7EE}">
      <dsp:nvSpPr>
        <dsp:cNvPr id="0" name=""/>
        <dsp:cNvSpPr/>
      </dsp:nvSpPr>
      <dsp:spPr>
        <a:xfrm>
          <a:off x="2983930" y="3087519"/>
          <a:ext cx="1899330" cy="9496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Value delivery</a:t>
          </a:r>
          <a:endParaRPr lang="en-GB" sz="2400" kern="1200" dirty="0"/>
        </a:p>
      </dsp:txBody>
      <dsp:txXfrm>
        <a:off x="3030289" y="3133878"/>
        <a:ext cx="1806612" cy="856947"/>
      </dsp:txXfrm>
    </dsp:sp>
    <dsp:sp modelId="{19A36CE4-89AC-4072-886B-50628E4C4BFF}">
      <dsp:nvSpPr>
        <dsp:cNvPr id="0" name=""/>
        <dsp:cNvSpPr/>
      </dsp:nvSpPr>
      <dsp:spPr>
        <a:xfrm>
          <a:off x="2364205" y="1180202"/>
          <a:ext cx="1899330" cy="9496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Finance</a:t>
          </a:r>
          <a:endParaRPr lang="en-GB" sz="2400" kern="1200" dirty="0"/>
        </a:p>
      </dsp:txBody>
      <dsp:txXfrm>
        <a:off x="2410564" y="1226561"/>
        <a:ext cx="1806612" cy="856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E6547-7FA7-413C-AF43-B8AB20CB828D}">
      <dsp:nvSpPr>
        <dsp:cNvPr id="0" name=""/>
        <dsp:cNvSpPr/>
      </dsp:nvSpPr>
      <dsp:spPr>
        <a:xfrm>
          <a:off x="5150126" y="3234028"/>
          <a:ext cx="400866" cy="1229322"/>
        </a:xfrm>
        <a:custGeom>
          <a:avLst/>
          <a:gdLst/>
          <a:ahLst/>
          <a:cxnLst/>
          <a:rect l="0" t="0" r="0" b="0"/>
          <a:pathLst>
            <a:path>
              <a:moveTo>
                <a:pt x="0" y="0"/>
              </a:moveTo>
              <a:lnTo>
                <a:pt x="0" y="1229322"/>
              </a:lnTo>
              <a:lnTo>
                <a:pt x="400866" y="122932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A91F2-ACE4-46D8-8B54-69396437DD75}">
      <dsp:nvSpPr>
        <dsp:cNvPr id="0" name=""/>
        <dsp:cNvSpPr/>
      </dsp:nvSpPr>
      <dsp:spPr>
        <a:xfrm>
          <a:off x="4602276" y="1336596"/>
          <a:ext cx="1616826" cy="561212"/>
        </a:xfrm>
        <a:custGeom>
          <a:avLst/>
          <a:gdLst/>
          <a:ahLst/>
          <a:cxnLst/>
          <a:rect l="0" t="0" r="0" b="0"/>
          <a:pathLst>
            <a:path>
              <a:moveTo>
                <a:pt x="0" y="0"/>
              </a:moveTo>
              <a:lnTo>
                <a:pt x="0" y="280606"/>
              </a:lnTo>
              <a:lnTo>
                <a:pt x="1616826" y="280606"/>
              </a:lnTo>
              <a:lnTo>
                <a:pt x="1616826" y="56121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3828EC-F3A8-43B4-A7AE-7B4DD1E5FD51}">
      <dsp:nvSpPr>
        <dsp:cNvPr id="0" name=""/>
        <dsp:cNvSpPr/>
      </dsp:nvSpPr>
      <dsp:spPr>
        <a:xfrm>
          <a:off x="1916474" y="3234028"/>
          <a:ext cx="400866" cy="1229322"/>
        </a:xfrm>
        <a:custGeom>
          <a:avLst/>
          <a:gdLst/>
          <a:ahLst/>
          <a:cxnLst/>
          <a:rect l="0" t="0" r="0" b="0"/>
          <a:pathLst>
            <a:path>
              <a:moveTo>
                <a:pt x="0" y="0"/>
              </a:moveTo>
              <a:lnTo>
                <a:pt x="0" y="1229322"/>
              </a:lnTo>
              <a:lnTo>
                <a:pt x="400866" y="122932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D1BE4A-3270-453D-8A04-D3DD8C330F1C}">
      <dsp:nvSpPr>
        <dsp:cNvPr id="0" name=""/>
        <dsp:cNvSpPr/>
      </dsp:nvSpPr>
      <dsp:spPr>
        <a:xfrm>
          <a:off x="2985450" y="1336596"/>
          <a:ext cx="1616826" cy="561212"/>
        </a:xfrm>
        <a:custGeom>
          <a:avLst/>
          <a:gdLst/>
          <a:ahLst/>
          <a:cxnLst/>
          <a:rect l="0" t="0" r="0" b="0"/>
          <a:pathLst>
            <a:path>
              <a:moveTo>
                <a:pt x="1616826" y="0"/>
              </a:moveTo>
              <a:lnTo>
                <a:pt x="1616826" y="280606"/>
              </a:lnTo>
              <a:lnTo>
                <a:pt x="0" y="280606"/>
              </a:lnTo>
              <a:lnTo>
                <a:pt x="0" y="56121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0FBCB-87B3-4CA4-B5FA-28866303247B}">
      <dsp:nvSpPr>
        <dsp:cNvPr id="0" name=""/>
        <dsp:cNvSpPr/>
      </dsp:nvSpPr>
      <dsp:spPr>
        <a:xfrm>
          <a:off x="3266056" y="375"/>
          <a:ext cx="2672440" cy="133622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Technology innovation</a:t>
          </a:r>
          <a:endParaRPr lang="en-GB" sz="4200" kern="1200" dirty="0"/>
        </a:p>
      </dsp:txBody>
      <dsp:txXfrm>
        <a:off x="3266056" y="375"/>
        <a:ext cx="2672440" cy="1336220"/>
      </dsp:txXfrm>
    </dsp:sp>
    <dsp:sp modelId="{8083F3F5-5EDC-45AA-875D-A65E7D2FA802}">
      <dsp:nvSpPr>
        <dsp:cNvPr id="0" name=""/>
        <dsp:cNvSpPr/>
      </dsp:nvSpPr>
      <dsp:spPr>
        <a:xfrm>
          <a:off x="1649230" y="1897808"/>
          <a:ext cx="2672440" cy="133622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Platform technology</a:t>
          </a:r>
          <a:endParaRPr lang="en-GB" sz="4200" kern="1200" dirty="0"/>
        </a:p>
      </dsp:txBody>
      <dsp:txXfrm>
        <a:off x="1649230" y="1897808"/>
        <a:ext cx="2672440" cy="1336220"/>
      </dsp:txXfrm>
    </dsp:sp>
    <dsp:sp modelId="{1A2BD787-31F8-4E76-A603-D6EFC93B6DCF}">
      <dsp:nvSpPr>
        <dsp:cNvPr id="0" name=""/>
        <dsp:cNvSpPr/>
      </dsp:nvSpPr>
      <dsp:spPr>
        <a:xfrm>
          <a:off x="2317340" y="3795240"/>
          <a:ext cx="2672440" cy="133622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One to many</a:t>
          </a:r>
          <a:endParaRPr lang="en-GB" sz="4200" kern="1200" dirty="0"/>
        </a:p>
      </dsp:txBody>
      <dsp:txXfrm>
        <a:off x="2317340" y="3795240"/>
        <a:ext cx="2672440" cy="1336220"/>
      </dsp:txXfrm>
    </dsp:sp>
    <dsp:sp modelId="{D01391BF-1E41-40A4-B95B-D3BDA7234AD5}">
      <dsp:nvSpPr>
        <dsp:cNvPr id="0" name=""/>
        <dsp:cNvSpPr/>
      </dsp:nvSpPr>
      <dsp:spPr>
        <a:xfrm>
          <a:off x="4882882" y="1897808"/>
          <a:ext cx="2672440" cy="133622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Products</a:t>
          </a:r>
          <a:endParaRPr lang="en-GB" sz="4200" kern="1200" dirty="0"/>
        </a:p>
      </dsp:txBody>
      <dsp:txXfrm>
        <a:off x="4882882" y="1897808"/>
        <a:ext cx="2672440" cy="1336220"/>
      </dsp:txXfrm>
    </dsp:sp>
    <dsp:sp modelId="{B01E124E-606C-4388-9804-D57E2D2859CB}">
      <dsp:nvSpPr>
        <dsp:cNvPr id="0" name=""/>
        <dsp:cNvSpPr/>
      </dsp:nvSpPr>
      <dsp:spPr>
        <a:xfrm>
          <a:off x="5550992" y="3795240"/>
          <a:ext cx="2672440" cy="133622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Many to one</a:t>
          </a:r>
          <a:endParaRPr lang="en-GB" sz="4200" kern="1200" dirty="0"/>
        </a:p>
      </dsp:txBody>
      <dsp:txXfrm>
        <a:off x="5550992" y="3795240"/>
        <a:ext cx="2672440" cy="13362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7BDFE-55FC-46F4-9F36-DB5C03A7FEDC}">
      <dsp:nvSpPr>
        <dsp:cNvPr id="0" name=""/>
        <dsp:cNvSpPr/>
      </dsp:nvSpPr>
      <dsp:spPr>
        <a:xfrm>
          <a:off x="4757447" y="1369184"/>
          <a:ext cx="169694" cy="2930060"/>
        </a:xfrm>
        <a:custGeom>
          <a:avLst/>
          <a:gdLst/>
          <a:ahLst/>
          <a:cxnLst/>
          <a:rect l="0" t="0" r="0" b="0"/>
          <a:pathLst>
            <a:path>
              <a:moveTo>
                <a:pt x="0" y="0"/>
              </a:moveTo>
              <a:lnTo>
                <a:pt x="0" y="2930060"/>
              </a:lnTo>
              <a:lnTo>
                <a:pt x="169694" y="293006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486C76-044E-4ADD-980E-6596E5CA07EA}">
      <dsp:nvSpPr>
        <dsp:cNvPr id="0" name=""/>
        <dsp:cNvSpPr/>
      </dsp:nvSpPr>
      <dsp:spPr>
        <a:xfrm>
          <a:off x="4757447" y="1369184"/>
          <a:ext cx="169694" cy="2126839"/>
        </a:xfrm>
        <a:custGeom>
          <a:avLst/>
          <a:gdLst/>
          <a:ahLst/>
          <a:cxnLst/>
          <a:rect l="0" t="0" r="0" b="0"/>
          <a:pathLst>
            <a:path>
              <a:moveTo>
                <a:pt x="0" y="0"/>
              </a:moveTo>
              <a:lnTo>
                <a:pt x="0" y="2126839"/>
              </a:lnTo>
              <a:lnTo>
                <a:pt x="169694" y="212683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06FB1-D6B9-4DA8-9B39-FAF06FC24876}">
      <dsp:nvSpPr>
        <dsp:cNvPr id="0" name=""/>
        <dsp:cNvSpPr/>
      </dsp:nvSpPr>
      <dsp:spPr>
        <a:xfrm>
          <a:off x="4757447" y="1369184"/>
          <a:ext cx="169694" cy="1323617"/>
        </a:xfrm>
        <a:custGeom>
          <a:avLst/>
          <a:gdLst/>
          <a:ahLst/>
          <a:cxnLst/>
          <a:rect l="0" t="0" r="0" b="0"/>
          <a:pathLst>
            <a:path>
              <a:moveTo>
                <a:pt x="0" y="0"/>
              </a:moveTo>
              <a:lnTo>
                <a:pt x="0" y="1323617"/>
              </a:lnTo>
              <a:lnTo>
                <a:pt x="169694" y="132361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48E0A6-F7BF-48D1-9851-FE5AB8ED6941}">
      <dsp:nvSpPr>
        <dsp:cNvPr id="0" name=""/>
        <dsp:cNvSpPr/>
      </dsp:nvSpPr>
      <dsp:spPr>
        <a:xfrm>
          <a:off x="4757447" y="1369184"/>
          <a:ext cx="169694" cy="520396"/>
        </a:xfrm>
        <a:custGeom>
          <a:avLst/>
          <a:gdLst/>
          <a:ahLst/>
          <a:cxnLst/>
          <a:rect l="0" t="0" r="0" b="0"/>
          <a:pathLst>
            <a:path>
              <a:moveTo>
                <a:pt x="0" y="0"/>
              </a:moveTo>
              <a:lnTo>
                <a:pt x="0" y="520396"/>
              </a:lnTo>
              <a:lnTo>
                <a:pt x="169694" y="52039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B95DA4-9A36-4628-9458-11E64FA68DF9}">
      <dsp:nvSpPr>
        <dsp:cNvPr id="0" name=""/>
        <dsp:cNvSpPr/>
      </dsp:nvSpPr>
      <dsp:spPr>
        <a:xfrm>
          <a:off x="3156661" y="565962"/>
          <a:ext cx="2053304" cy="237572"/>
        </a:xfrm>
        <a:custGeom>
          <a:avLst/>
          <a:gdLst/>
          <a:ahLst/>
          <a:cxnLst/>
          <a:rect l="0" t="0" r="0" b="0"/>
          <a:pathLst>
            <a:path>
              <a:moveTo>
                <a:pt x="0" y="0"/>
              </a:moveTo>
              <a:lnTo>
                <a:pt x="0" y="118786"/>
              </a:lnTo>
              <a:lnTo>
                <a:pt x="2053304" y="118786"/>
              </a:lnTo>
              <a:lnTo>
                <a:pt x="2053304" y="23757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0C2DF1-6E8A-401C-9CD4-7EC97009F214}">
      <dsp:nvSpPr>
        <dsp:cNvPr id="0" name=""/>
        <dsp:cNvSpPr/>
      </dsp:nvSpPr>
      <dsp:spPr>
        <a:xfrm>
          <a:off x="3388577" y="1369184"/>
          <a:ext cx="169694" cy="4536502"/>
        </a:xfrm>
        <a:custGeom>
          <a:avLst/>
          <a:gdLst/>
          <a:ahLst/>
          <a:cxnLst/>
          <a:rect l="0" t="0" r="0" b="0"/>
          <a:pathLst>
            <a:path>
              <a:moveTo>
                <a:pt x="0" y="0"/>
              </a:moveTo>
              <a:lnTo>
                <a:pt x="0" y="4536502"/>
              </a:lnTo>
              <a:lnTo>
                <a:pt x="169694" y="453650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D59282-C49E-4D98-A4D0-6BC2A5BC21E5}">
      <dsp:nvSpPr>
        <dsp:cNvPr id="0" name=""/>
        <dsp:cNvSpPr/>
      </dsp:nvSpPr>
      <dsp:spPr>
        <a:xfrm>
          <a:off x="3388577" y="1369184"/>
          <a:ext cx="169694" cy="3733281"/>
        </a:xfrm>
        <a:custGeom>
          <a:avLst/>
          <a:gdLst/>
          <a:ahLst/>
          <a:cxnLst/>
          <a:rect l="0" t="0" r="0" b="0"/>
          <a:pathLst>
            <a:path>
              <a:moveTo>
                <a:pt x="0" y="0"/>
              </a:moveTo>
              <a:lnTo>
                <a:pt x="0" y="3733281"/>
              </a:lnTo>
              <a:lnTo>
                <a:pt x="169694" y="373328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CE5B7-B3BD-4F8E-9659-D82F7716F279}">
      <dsp:nvSpPr>
        <dsp:cNvPr id="0" name=""/>
        <dsp:cNvSpPr/>
      </dsp:nvSpPr>
      <dsp:spPr>
        <a:xfrm>
          <a:off x="3388577" y="1369184"/>
          <a:ext cx="169694" cy="2930060"/>
        </a:xfrm>
        <a:custGeom>
          <a:avLst/>
          <a:gdLst/>
          <a:ahLst/>
          <a:cxnLst/>
          <a:rect l="0" t="0" r="0" b="0"/>
          <a:pathLst>
            <a:path>
              <a:moveTo>
                <a:pt x="0" y="0"/>
              </a:moveTo>
              <a:lnTo>
                <a:pt x="0" y="2930060"/>
              </a:lnTo>
              <a:lnTo>
                <a:pt x="169694" y="293006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6DC84F-DB8A-43B5-A00D-739856E0B065}">
      <dsp:nvSpPr>
        <dsp:cNvPr id="0" name=""/>
        <dsp:cNvSpPr/>
      </dsp:nvSpPr>
      <dsp:spPr>
        <a:xfrm>
          <a:off x="3388577" y="1369184"/>
          <a:ext cx="169694" cy="2126839"/>
        </a:xfrm>
        <a:custGeom>
          <a:avLst/>
          <a:gdLst/>
          <a:ahLst/>
          <a:cxnLst/>
          <a:rect l="0" t="0" r="0" b="0"/>
          <a:pathLst>
            <a:path>
              <a:moveTo>
                <a:pt x="0" y="0"/>
              </a:moveTo>
              <a:lnTo>
                <a:pt x="0" y="2126839"/>
              </a:lnTo>
              <a:lnTo>
                <a:pt x="169694" y="212683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5183EF-D815-47D4-89B2-8E8EDD5359C9}">
      <dsp:nvSpPr>
        <dsp:cNvPr id="0" name=""/>
        <dsp:cNvSpPr/>
      </dsp:nvSpPr>
      <dsp:spPr>
        <a:xfrm>
          <a:off x="3388577" y="1369184"/>
          <a:ext cx="169694" cy="1323617"/>
        </a:xfrm>
        <a:custGeom>
          <a:avLst/>
          <a:gdLst/>
          <a:ahLst/>
          <a:cxnLst/>
          <a:rect l="0" t="0" r="0" b="0"/>
          <a:pathLst>
            <a:path>
              <a:moveTo>
                <a:pt x="0" y="0"/>
              </a:moveTo>
              <a:lnTo>
                <a:pt x="0" y="1323617"/>
              </a:lnTo>
              <a:lnTo>
                <a:pt x="169694" y="132361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E7497B-B085-4FD8-826F-BEDAE7680396}">
      <dsp:nvSpPr>
        <dsp:cNvPr id="0" name=""/>
        <dsp:cNvSpPr/>
      </dsp:nvSpPr>
      <dsp:spPr>
        <a:xfrm>
          <a:off x="3388577" y="1369184"/>
          <a:ext cx="169694" cy="520396"/>
        </a:xfrm>
        <a:custGeom>
          <a:avLst/>
          <a:gdLst/>
          <a:ahLst/>
          <a:cxnLst/>
          <a:rect l="0" t="0" r="0" b="0"/>
          <a:pathLst>
            <a:path>
              <a:moveTo>
                <a:pt x="0" y="0"/>
              </a:moveTo>
              <a:lnTo>
                <a:pt x="0" y="520396"/>
              </a:lnTo>
              <a:lnTo>
                <a:pt x="169694" y="52039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BB4F31-0A55-41AC-90C4-269291E886A3}">
      <dsp:nvSpPr>
        <dsp:cNvPr id="0" name=""/>
        <dsp:cNvSpPr/>
      </dsp:nvSpPr>
      <dsp:spPr>
        <a:xfrm>
          <a:off x="3156661" y="565962"/>
          <a:ext cx="684434" cy="237572"/>
        </a:xfrm>
        <a:custGeom>
          <a:avLst/>
          <a:gdLst/>
          <a:ahLst/>
          <a:cxnLst/>
          <a:rect l="0" t="0" r="0" b="0"/>
          <a:pathLst>
            <a:path>
              <a:moveTo>
                <a:pt x="0" y="0"/>
              </a:moveTo>
              <a:lnTo>
                <a:pt x="0" y="118786"/>
              </a:lnTo>
              <a:lnTo>
                <a:pt x="684434" y="118786"/>
              </a:lnTo>
              <a:lnTo>
                <a:pt x="684434" y="23757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14FF9C-8822-4402-B492-09D1E1B33EE5}">
      <dsp:nvSpPr>
        <dsp:cNvPr id="0" name=""/>
        <dsp:cNvSpPr/>
      </dsp:nvSpPr>
      <dsp:spPr>
        <a:xfrm>
          <a:off x="2019707" y="1369184"/>
          <a:ext cx="169694" cy="3733281"/>
        </a:xfrm>
        <a:custGeom>
          <a:avLst/>
          <a:gdLst/>
          <a:ahLst/>
          <a:cxnLst/>
          <a:rect l="0" t="0" r="0" b="0"/>
          <a:pathLst>
            <a:path>
              <a:moveTo>
                <a:pt x="0" y="0"/>
              </a:moveTo>
              <a:lnTo>
                <a:pt x="0" y="3733281"/>
              </a:lnTo>
              <a:lnTo>
                <a:pt x="169694" y="373328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4599BA-3818-4C2C-8F20-94FF07782F79}">
      <dsp:nvSpPr>
        <dsp:cNvPr id="0" name=""/>
        <dsp:cNvSpPr/>
      </dsp:nvSpPr>
      <dsp:spPr>
        <a:xfrm>
          <a:off x="2019707" y="1369184"/>
          <a:ext cx="169694" cy="2930060"/>
        </a:xfrm>
        <a:custGeom>
          <a:avLst/>
          <a:gdLst/>
          <a:ahLst/>
          <a:cxnLst/>
          <a:rect l="0" t="0" r="0" b="0"/>
          <a:pathLst>
            <a:path>
              <a:moveTo>
                <a:pt x="0" y="0"/>
              </a:moveTo>
              <a:lnTo>
                <a:pt x="0" y="2930060"/>
              </a:lnTo>
              <a:lnTo>
                <a:pt x="169694" y="293006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F147F-6F97-48FC-9719-39BF1DAE6D53}">
      <dsp:nvSpPr>
        <dsp:cNvPr id="0" name=""/>
        <dsp:cNvSpPr/>
      </dsp:nvSpPr>
      <dsp:spPr>
        <a:xfrm>
          <a:off x="2019707" y="1369184"/>
          <a:ext cx="169694" cy="2126839"/>
        </a:xfrm>
        <a:custGeom>
          <a:avLst/>
          <a:gdLst/>
          <a:ahLst/>
          <a:cxnLst/>
          <a:rect l="0" t="0" r="0" b="0"/>
          <a:pathLst>
            <a:path>
              <a:moveTo>
                <a:pt x="0" y="0"/>
              </a:moveTo>
              <a:lnTo>
                <a:pt x="0" y="2126839"/>
              </a:lnTo>
              <a:lnTo>
                <a:pt x="169694" y="212683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27C2B7-69FF-45B0-9B64-372BCCF8EEE8}">
      <dsp:nvSpPr>
        <dsp:cNvPr id="0" name=""/>
        <dsp:cNvSpPr/>
      </dsp:nvSpPr>
      <dsp:spPr>
        <a:xfrm>
          <a:off x="2019707" y="1369184"/>
          <a:ext cx="169694" cy="1323617"/>
        </a:xfrm>
        <a:custGeom>
          <a:avLst/>
          <a:gdLst/>
          <a:ahLst/>
          <a:cxnLst/>
          <a:rect l="0" t="0" r="0" b="0"/>
          <a:pathLst>
            <a:path>
              <a:moveTo>
                <a:pt x="0" y="0"/>
              </a:moveTo>
              <a:lnTo>
                <a:pt x="0" y="1323617"/>
              </a:lnTo>
              <a:lnTo>
                <a:pt x="169694" y="132361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541459-A7B9-4B6F-A050-CDA7317102D5}">
      <dsp:nvSpPr>
        <dsp:cNvPr id="0" name=""/>
        <dsp:cNvSpPr/>
      </dsp:nvSpPr>
      <dsp:spPr>
        <a:xfrm>
          <a:off x="2019707" y="1369184"/>
          <a:ext cx="169694" cy="520396"/>
        </a:xfrm>
        <a:custGeom>
          <a:avLst/>
          <a:gdLst/>
          <a:ahLst/>
          <a:cxnLst/>
          <a:rect l="0" t="0" r="0" b="0"/>
          <a:pathLst>
            <a:path>
              <a:moveTo>
                <a:pt x="0" y="0"/>
              </a:moveTo>
              <a:lnTo>
                <a:pt x="0" y="520396"/>
              </a:lnTo>
              <a:lnTo>
                <a:pt x="169694" y="52039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5C2FE6-A2C3-4E3F-AEA9-129C5E4FDA6C}">
      <dsp:nvSpPr>
        <dsp:cNvPr id="0" name=""/>
        <dsp:cNvSpPr/>
      </dsp:nvSpPr>
      <dsp:spPr>
        <a:xfrm>
          <a:off x="2472226" y="565962"/>
          <a:ext cx="684434" cy="237572"/>
        </a:xfrm>
        <a:custGeom>
          <a:avLst/>
          <a:gdLst/>
          <a:ahLst/>
          <a:cxnLst/>
          <a:rect l="0" t="0" r="0" b="0"/>
          <a:pathLst>
            <a:path>
              <a:moveTo>
                <a:pt x="684434" y="0"/>
              </a:moveTo>
              <a:lnTo>
                <a:pt x="684434" y="118786"/>
              </a:lnTo>
              <a:lnTo>
                <a:pt x="0" y="118786"/>
              </a:lnTo>
              <a:lnTo>
                <a:pt x="0" y="23757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30DB3D-B5FA-4EFB-A191-7BCDCF66D015}">
      <dsp:nvSpPr>
        <dsp:cNvPr id="0" name=""/>
        <dsp:cNvSpPr/>
      </dsp:nvSpPr>
      <dsp:spPr>
        <a:xfrm>
          <a:off x="650838" y="1369184"/>
          <a:ext cx="169694" cy="1323617"/>
        </a:xfrm>
        <a:custGeom>
          <a:avLst/>
          <a:gdLst/>
          <a:ahLst/>
          <a:cxnLst/>
          <a:rect l="0" t="0" r="0" b="0"/>
          <a:pathLst>
            <a:path>
              <a:moveTo>
                <a:pt x="0" y="0"/>
              </a:moveTo>
              <a:lnTo>
                <a:pt x="0" y="1323617"/>
              </a:lnTo>
              <a:lnTo>
                <a:pt x="169694" y="132361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60F2FB-2D11-4611-9141-6ADC555CD007}">
      <dsp:nvSpPr>
        <dsp:cNvPr id="0" name=""/>
        <dsp:cNvSpPr/>
      </dsp:nvSpPr>
      <dsp:spPr>
        <a:xfrm>
          <a:off x="650838" y="1369184"/>
          <a:ext cx="169694" cy="520396"/>
        </a:xfrm>
        <a:custGeom>
          <a:avLst/>
          <a:gdLst/>
          <a:ahLst/>
          <a:cxnLst/>
          <a:rect l="0" t="0" r="0" b="0"/>
          <a:pathLst>
            <a:path>
              <a:moveTo>
                <a:pt x="0" y="0"/>
              </a:moveTo>
              <a:lnTo>
                <a:pt x="0" y="520396"/>
              </a:lnTo>
              <a:lnTo>
                <a:pt x="169694" y="52039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94CC46-0E85-4E52-A5AE-E0C5EE604264}">
      <dsp:nvSpPr>
        <dsp:cNvPr id="0" name=""/>
        <dsp:cNvSpPr/>
      </dsp:nvSpPr>
      <dsp:spPr>
        <a:xfrm>
          <a:off x="1103357" y="565962"/>
          <a:ext cx="2053304" cy="237572"/>
        </a:xfrm>
        <a:custGeom>
          <a:avLst/>
          <a:gdLst/>
          <a:ahLst/>
          <a:cxnLst/>
          <a:rect l="0" t="0" r="0" b="0"/>
          <a:pathLst>
            <a:path>
              <a:moveTo>
                <a:pt x="2053304" y="0"/>
              </a:moveTo>
              <a:lnTo>
                <a:pt x="2053304" y="118786"/>
              </a:lnTo>
              <a:lnTo>
                <a:pt x="0" y="118786"/>
              </a:lnTo>
              <a:lnTo>
                <a:pt x="0" y="23757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8F0273-7BBB-45BC-92A4-65F704FB5E69}">
      <dsp:nvSpPr>
        <dsp:cNvPr id="0" name=""/>
        <dsp:cNvSpPr/>
      </dsp:nvSpPr>
      <dsp:spPr>
        <a:xfrm>
          <a:off x="2591013" y="314"/>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Electro – Mechanical Design</a:t>
          </a:r>
          <a:endParaRPr lang="en-GB" sz="1200" kern="1200" dirty="0"/>
        </a:p>
      </dsp:txBody>
      <dsp:txXfrm>
        <a:off x="2591013" y="314"/>
        <a:ext cx="1131297" cy="565648"/>
      </dsp:txXfrm>
    </dsp:sp>
    <dsp:sp modelId="{803982D8-1E8D-4698-9889-65C4EC0701F7}">
      <dsp:nvSpPr>
        <dsp:cNvPr id="0" name=""/>
        <dsp:cNvSpPr/>
      </dsp:nvSpPr>
      <dsp:spPr>
        <a:xfrm>
          <a:off x="537708" y="803535"/>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Mechanical</a:t>
          </a:r>
          <a:endParaRPr lang="en-GB" sz="1200" kern="1200" dirty="0"/>
        </a:p>
      </dsp:txBody>
      <dsp:txXfrm>
        <a:off x="537708" y="803535"/>
        <a:ext cx="1131297" cy="565648"/>
      </dsp:txXfrm>
    </dsp:sp>
    <dsp:sp modelId="{74EF96BD-8779-4FC6-A2F3-078EB3C89943}">
      <dsp:nvSpPr>
        <dsp:cNvPr id="0" name=""/>
        <dsp:cNvSpPr/>
      </dsp:nvSpPr>
      <dsp:spPr>
        <a:xfrm>
          <a:off x="820532" y="1606756"/>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Materials</a:t>
          </a:r>
          <a:endParaRPr lang="en-GB" sz="1200" kern="1200" dirty="0"/>
        </a:p>
      </dsp:txBody>
      <dsp:txXfrm>
        <a:off x="820532" y="1606756"/>
        <a:ext cx="1131297" cy="565648"/>
      </dsp:txXfrm>
    </dsp:sp>
    <dsp:sp modelId="{B42EF391-8329-4144-8C24-44C85D8C9216}">
      <dsp:nvSpPr>
        <dsp:cNvPr id="0" name=""/>
        <dsp:cNvSpPr/>
      </dsp:nvSpPr>
      <dsp:spPr>
        <a:xfrm>
          <a:off x="820532" y="2409977"/>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Mechanisms</a:t>
          </a:r>
          <a:endParaRPr lang="en-GB" sz="1200" kern="1200" dirty="0"/>
        </a:p>
      </dsp:txBody>
      <dsp:txXfrm>
        <a:off x="820532" y="2409977"/>
        <a:ext cx="1131297" cy="565648"/>
      </dsp:txXfrm>
    </dsp:sp>
    <dsp:sp modelId="{364131D5-C98A-4D49-980B-95A90C926A29}">
      <dsp:nvSpPr>
        <dsp:cNvPr id="0" name=""/>
        <dsp:cNvSpPr/>
      </dsp:nvSpPr>
      <dsp:spPr>
        <a:xfrm>
          <a:off x="1906578" y="803535"/>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Electrical</a:t>
          </a:r>
          <a:endParaRPr lang="en-GB" sz="1200" kern="1200" dirty="0"/>
        </a:p>
      </dsp:txBody>
      <dsp:txXfrm>
        <a:off x="1906578" y="803535"/>
        <a:ext cx="1131297" cy="565648"/>
      </dsp:txXfrm>
    </dsp:sp>
    <dsp:sp modelId="{B53423B5-E06A-46D2-9DEB-5A7FC56EBBC8}">
      <dsp:nvSpPr>
        <dsp:cNvPr id="0" name=""/>
        <dsp:cNvSpPr/>
      </dsp:nvSpPr>
      <dsp:spPr>
        <a:xfrm>
          <a:off x="2189402" y="1606756"/>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Communications</a:t>
          </a:r>
          <a:endParaRPr lang="en-GB" sz="1200" kern="1200" dirty="0"/>
        </a:p>
      </dsp:txBody>
      <dsp:txXfrm>
        <a:off x="2189402" y="1606756"/>
        <a:ext cx="1131297" cy="565648"/>
      </dsp:txXfrm>
    </dsp:sp>
    <dsp:sp modelId="{22E7983A-4A61-4319-913A-DF47DF304BB9}">
      <dsp:nvSpPr>
        <dsp:cNvPr id="0" name=""/>
        <dsp:cNvSpPr/>
      </dsp:nvSpPr>
      <dsp:spPr>
        <a:xfrm>
          <a:off x="2189402" y="2409977"/>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Power </a:t>
          </a:r>
          <a:endParaRPr lang="en-GB" sz="1200" kern="1200" dirty="0"/>
        </a:p>
      </dsp:txBody>
      <dsp:txXfrm>
        <a:off x="2189402" y="2409977"/>
        <a:ext cx="1131297" cy="565648"/>
      </dsp:txXfrm>
    </dsp:sp>
    <dsp:sp modelId="{7ABC6C5D-A17A-4DE4-99FF-011A4371BD04}">
      <dsp:nvSpPr>
        <dsp:cNvPr id="0" name=""/>
        <dsp:cNvSpPr/>
      </dsp:nvSpPr>
      <dsp:spPr>
        <a:xfrm>
          <a:off x="2189402" y="3213198"/>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Sensing</a:t>
          </a:r>
          <a:endParaRPr lang="en-GB" sz="1200" kern="1200" dirty="0"/>
        </a:p>
      </dsp:txBody>
      <dsp:txXfrm>
        <a:off x="2189402" y="3213198"/>
        <a:ext cx="1131297" cy="565648"/>
      </dsp:txXfrm>
    </dsp:sp>
    <dsp:sp modelId="{04B0EFCF-69C4-4728-A9A4-7D8A813066AF}">
      <dsp:nvSpPr>
        <dsp:cNvPr id="0" name=""/>
        <dsp:cNvSpPr/>
      </dsp:nvSpPr>
      <dsp:spPr>
        <a:xfrm>
          <a:off x="2189402" y="4016419"/>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Actuation</a:t>
          </a:r>
          <a:endParaRPr lang="en-GB" sz="1200" kern="1200" dirty="0"/>
        </a:p>
      </dsp:txBody>
      <dsp:txXfrm>
        <a:off x="2189402" y="4016419"/>
        <a:ext cx="1131297" cy="565648"/>
      </dsp:txXfrm>
    </dsp:sp>
    <dsp:sp modelId="{8EBBB715-14F7-4B1D-98A0-99356C24554C}">
      <dsp:nvSpPr>
        <dsp:cNvPr id="0" name=""/>
        <dsp:cNvSpPr/>
      </dsp:nvSpPr>
      <dsp:spPr>
        <a:xfrm>
          <a:off x="2189402" y="4819640"/>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Digitizing </a:t>
          </a:r>
          <a:endParaRPr lang="en-GB" sz="1200" kern="1200" dirty="0"/>
        </a:p>
      </dsp:txBody>
      <dsp:txXfrm>
        <a:off x="2189402" y="4819640"/>
        <a:ext cx="1131297" cy="565648"/>
      </dsp:txXfrm>
    </dsp:sp>
    <dsp:sp modelId="{20FBF074-C52E-4666-80DD-3A8EA147BFD1}">
      <dsp:nvSpPr>
        <dsp:cNvPr id="0" name=""/>
        <dsp:cNvSpPr/>
      </dsp:nvSpPr>
      <dsp:spPr>
        <a:xfrm>
          <a:off x="3275448" y="803535"/>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Software</a:t>
          </a:r>
          <a:endParaRPr lang="en-GB" sz="1200" kern="1200" dirty="0"/>
        </a:p>
      </dsp:txBody>
      <dsp:txXfrm>
        <a:off x="3275448" y="803535"/>
        <a:ext cx="1131297" cy="565648"/>
      </dsp:txXfrm>
    </dsp:sp>
    <dsp:sp modelId="{BCCC8366-BE07-4FF0-9862-D2749CF5F6BF}">
      <dsp:nvSpPr>
        <dsp:cNvPr id="0" name=""/>
        <dsp:cNvSpPr/>
      </dsp:nvSpPr>
      <dsp:spPr>
        <a:xfrm>
          <a:off x="3558272" y="1606756"/>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Embedded software</a:t>
          </a:r>
          <a:endParaRPr lang="en-GB" sz="1200" kern="1200" dirty="0"/>
        </a:p>
      </dsp:txBody>
      <dsp:txXfrm>
        <a:off x="3558272" y="1606756"/>
        <a:ext cx="1131297" cy="565648"/>
      </dsp:txXfrm>
    </dsp:sp>
    <dsp:sp modelId="{8D254E3E-8350-421A-A53A-343A5376B03C}">
      <dsp:nvSpPr>
        <dsp:cNvPr id="0" name=""/>
        <dsp:cNvSpPr/>
      </dsp:nvSpPr>
      <dsp:spPr>
        <a:xfrm>
          <a:off x="3558272" y="2409977"/>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API Development</a:t>
          </a:r>
          <a:endParaRPr lang="en-GB" sz="1200" kern="1200" dirty="0"/>
        </a:p>
      </dsp:txBody>
      <dsp:txXfrm>
        <a:off x="3558272" y="2409977"/>
        <a:ext cx="1131297" cy="565648"/>
      </dsp:txXfrm>
    </dsp:sp>
    <dsp:sp modelId="{2E505FB5-6F6D-47EA-ABA2-E722684192DB}">
      <dsp:nvSpPr>
        <dsp:cNvPr id="0" name=""/>
        <dsp:cNvSpPr/>
      </dsp:nvSpPr>
      <dsp:spPr>
        <a:xfrm>
          <a:off x="3558272" y="3213198"/>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Back end development</a:t>
          </a:r>
          <a:endParaRPr lang="en-GB" sz="1200" kern="1200" dirty="0"/>
        </a:p>
      </dsp:txBody>
      <dsp:txXfrm>
        <a:off x="3558272" y="3213198"/>
        <a:ext cx="1131297" cy="565648"/>
      </dsp:txXfrm>
    </dsp:sp>
    <dsp:sp modelId="{3581C4B9-00F1-41D9-9910-1E0E5F61B1F7}">
      <dsp:nvSpPr>
        <dsp:cNvPr id="0" name=""/>
        <dsp:cNvSpPr/>
      </dsp:nvSpPr>
      <dsp:spPr>
        <a:xfrm>
          <a:off x="3558272" y="4016419"/>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Front end development.</a:t>
          </a:r>
          <a:endParaRPr lang="en-GB" sz="1200" kern="1200" dirty="0"/>
        </a:p>
      </dsp:txBody>
      <dsp:txXfrm>
        <a:off x="3558272" y="4016419"/>
        <a:ext cx="1131297" cy="565648"/>
      </dsp:txXfrm>
    </dsp:sp>
    <dsp:sp modelId="{45F06DD1-0F78-4436-8D31-2CA66A9AABB0}">
      <dsp:nvSpPr>
        <dsp:cNvPr id="0" name=""/>
        <dsp:cNvSpPr/>
      </dsp:nvSpPr>
      <dsp:spPr>
        <a:xfrm>
          <a:off x="3558272" y="4819640"/>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Cloud computing</a:t>
          </a:r>
          <a:endParaRPr lang="en-GB" sz="1200" kern="1200" dirty="0"/>
        </a:p>
      </dsp:txBody>
      <dsp:txXfrm>
        <a:off x="3558272" y="4819640"/>
        <a:ext cx="1131297" cy="565648"/>
      </dsp:txXfrm>
    </dsp:sp>
    <dsp:sp modelId="{DCB458E5-567D-4AA9-8135-3065D8783D51}">
      <dsp:nvSpPr>
        <dsp:cNvPr id="0" name=""/>
        <dsp:cNvSpPr/>
      </dsp:nvSpPr>
      <dsp:spPr>
        <a:xfrm>
          <a:off x="3558272" y="5622862"/>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User Interface</a:t>
          </a:r>
          <a:endParaRPr lang="en-GB" sz="1200" kern="1200" dirty="0"/>
        </a:p>
      </dsp:txBody>
      <dsp:txXfrm>
        <a:off x="3558272" y="5622862"/>
        <a:ext cx="1131297" cy="565648"/>
      </dsp:txXfrm>
    </dsp:sp>
    <dsp:sp modelId="{6A8191BA-E37D-4355-A4DD-F95DFC92818D}">
      <dsp:nvSpPr>
        <dsp:cNvPr id="0" name=""/>
        <dsp:cNvSpPr/>
      </dsp:nvSpPr>
      <dsp:spPr>
        <a:xfrm>
          <a:off x="4644317" y="803535"/>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Algorithm</a:t>
          </a:r>
          <a:endParaRPr lang="en-GB" sz="1200" kern="1200" dirty="0"/>
        </a:p>
      </dsp:txBody>
      <dsp:txXfrm>
        <a:off x="4644317" y="803535"/>
        <a:ext cx="1131297" cy="565648"/>
      </dsp:txXfrm>
    </dsp:sp>
    <dsp:sp modelId="{488F06EA-FE35-4EFC-BCE6-F064249F514B}">
      <dsp:nvSpPr>
        <dsp:cNvPr id="0" name=""/>
        <dsp:cNvSpPr/>
      </dsp:nvSpPr>
      <dsp:spPr>
        <a:xfrm>
          <a:off x="4927142" y="1606756"/>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Kinematics / inverse kinematics </a:t>
          </a:r>
          <a:endParaRPr lang="en-GB" sz="1200" kern="1200" dirty="0"/>
        </a:p>
      </dsp:txBody>
      <dsp:txXfrm>
        <a:off x="4927142" y="1606756"/>
        <a:ext cx="1131297" cy="565648"/>
      </dsp:txXfrm>
    </dsp:sp>
    <dsp:sp modelId="{53ABC436-2A56-4FBC-8BB6-5D9AB694EE98}">
      <dsp:nvSpPr>
        <dsp:cNvPr id="0" name=""/>
        <dsp:cNvSpPr/>
      </dsp:nvSpPr>
      <dsp:spPr>
        <a:xfrm>
          <a:off x="4927142" y="2409977"/>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 fusion / Computer vision</a:t>
          </a:r>
          <a:endParaRPr lang="en-GB" sz="1200" kern="1200" dirty="0"/>
        </a:p>
      </dsp:txBody>
      <dsp:txXfrm>
        <a:off x="4927142" y="2409977"/>
        <a:ext cx="1131297" cy="565648"/>
      </dsp:txXfrm>
    </dsp:sp>
    <dsp:sp modelId="{0818DD87-4367-455A-A390-CEB5E897692B}">
      <dsp:nvSpPr>
        <dsp:cNvPr id="0" name=""/>
        <dsp:cNvSpPr/>
      </dsp:nvSpPr>
      <dsp:spPr>
        <a:xfrm>
          <a:off x="4927142" y="3213198"/>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Decision making</a:t>
          </a:r>
          <a:endParaRPr lang="en-GB" sz="1200" kern="1200" dirty="0"/>
        </a:p>
      </dsp:txBody>
      <dsp:txXfrm>
        <a:off x="4927142" y="3213198"/>
        <a:ext cx="1131297" cy="565648"/>
      </dsp:txXfrm>
    </dsp:sp>
    <dsp:sp modelId="{17CC9F16-ADD0-4293-92D0-F49F384C7A29}">
      <dsp:nvSpPr>
        <dsp:cNvPr id="0" name=""/>
        <dsp:cNvSpPr/>
      </dsp:nvSpPr>
      <dsp:spPr>
        <a:xfrm>
          <a:off x="4927142" y="4016419"/>
          <a:ext cx="1131297" cy="56564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Automatic control </a:t>
          </a:r>
          <a:endParaRPr lang="en-GB" sz="1200" kern="1200" dirty="0"/>
        </a:p>
      </dsp:txBody>
      <dsp:txXfrm>
        <a:off x="4927142" y="4016419"/>
        <a:ext cx="1131297" cy="5656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98949-6AE6-490C-BEE0-34100F4094A7}">
      <dsp:nvSpPr>
        <dsp:cNvPr id="0" name=""/>
        <dsp:cNvSpPr/>
      </dsp:nvSpPr>
      <dsp:spPr>
        <a:xfrm>
          <a:off x="4936331" y="1795637"/>
          <a:ext cx="3866165" cy="447324"/>
        </a:xfrm>
        <a:custGeom>
          <a:avLst/>
          <a:gdLst/>
          <a:ahLst/>
          <a:cxnLst/>
          <a:rect l="0" t="0" r="0" b="0"/>
          <a:pathLst>
            <a:path>
              <a:moveTo>
                <a:pt x="0" y="0"/>
              </a:moveTo>
              <a:lnTo>
                <a:pt x="0" y="223662"/>
              </a:lnTo>
              <a:lnTo>
                <a:pt x="3866165" y="223662"/>
              </a:lnTo>
              <a:lnTo>
                <a:pt x="3866165"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68F48F-500A-4D76-A03A-4BCC666E36DA}">
      <dsp:nvSpPr>
        <dsp:cNvPr id="0" name=""/>
        <dsp:cNvSpPr/>
      </dsp:nvSpPr>
      <dsp:spPr>
        <a:xfrm>
          <a:off x="4936331" y="1795637"/>
          <a:ext cx="1288721" cy="447324"/>
        </a:xfrm>
        <a:custGeom>
          <a:avLst/>
          <a:gdLst/>
          <a:ahLst/>
          <a:cxnLst/>
          <a:rect l="0" t="0" r="0" b="0"/>
          <a:pathLst>
            <a:path>
              <a:moveTo>
                <a:pt x="0" y="0"/>
              </a:moveTo>
              <a:lnTo>
                <a:pt x="0" y="223662"/>
              </a:lnTo>
              <a:lnTo>
                <a:pt x="1288721" y="223662"/>
              </a:lnTo>
              <a:lnTo>
                <a:pt x="1288721"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22D514-3D2F-4BB5-BCBD-C8F6E178FAE6}">
      <dsp:nvSpPr>
        <dsp:cNvPr id="0" name=""/>
        <dsp:cNvSpPr/>
      </dsp:nvSpPr>
      <dsp:spPr>
        <a:xfrm>
          <a:off x="3647609" y="1795637"/>
          <a:ext cx="1288721" cy="447324"/>
        </a:xfrm>
        <a:custGeom>
          <a:avLst/>
          <a:gdLst/>
          <a:ahLst/>
          <a:cxnLst/>
          <a:rect l="0" t="0" r="0" b="0"/>
          <a:pathLst>
            <a:path>
              <a:moveTo>
                <a:pt x="1288721" y="0"/>
              </a:moveTo>
              <a:lnTo>
                <a:pt x="1288721" y="223662"/>
              </a:lnTo>
              <a:lnTo>
                <a:pt x="0" y="223662"/>
              </a:lnTo>
              <a:lnTo>
                <a:pt x="0"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4EAF27-6FB3-479B-BD97-13AA46509151}">
      <dsp:nvSpPr>
        <dsp:cNvPr id="0" name=""/>
        <dsp:cNvSpPr/>
      </dsp:nvSpPr>
      <dsp:spPr>
        <a:xfrm>
          <a:off x="1070166" y="1795637"/>
          <a:ext cx="3866165" cy="447324"/>
        </a:xfrm>
        <a:custGeom>
          <a:avLst/>
          <a:gdLst/>
          <a:ahLst/>
          <a:cxnLst/>
          <a:rect l="0" t="0" r="0" b="0"/>
          <a:pathLst>
            <a:path>
              <a:moveTo>
                <a:pt x="3866165" y="0"/>
              </a:moveTo>
              <a:lnTo>
                <a:pt x="3866165" y="223662"/>
              </a:lnTo>
              <a:lnTo>
                <a:pt x="0" y="223662"/>
              </a:lnTo>
              <a:lnTo>
                <a:pt x="0" y="4473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61B484-EEB3-497A-89AE-8598ACCF18C2}">
      <dsp:nvSpPr>
        <dsp:cNvPr id="0" name=""/>
        <dsp:cNvSpPr/>
      </dsp:nvSpPr>
      <dsp:spPr>
        <a:xfrm>
          <a:off x="3871272" y="730578"/>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Structure team</a:t>
          </a:r>
          <a:endParaRPr lang="en-GB" sz="2700" kern="1200" dirty="0"/>
        </a:p>
      </dsp:txBody>
      <dsp:txXfrm>
        <a:off x="3871272" y="730578"/>
        <a:ext cx="2130118" cy="1065059"/>
      </dsp:txXfrm>
    </dsp:sp>
    <dsp:sp modelId="{B315BD55-2254-4FD2-B53E-9F7480F047A1}">
      <dsp:nvSpPr>
        <dsp:cNvPr id="0" name=""/>
        <dsp:cNvSpPr/>
      </dsp:nvSpPr>
      <dsp:spPr>
        <a:xfrm>
          <a:off x="5106"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Research</a:t>
          </a:r>
          <a:endParaRPr lang="en-GB" sz="2700" kern="1200" dirty="0"/>
        </a:p>
      </dsp:txBody>
      <dsp:txXfrm>
        <a:off x="5106" y="2242962"/>
        <a:ext cx="2130118" cy="1065059"/>
      </dsp:txXfrm>
    </dsp:sp>
    <dsp:sp modelId="{6663F14B-8DA7-470A-93F8-48D88A2ECA02}">
      <dsp:nvSpPr>
        <dsp:cNvPr id="0" name=""/>
        <dsp:cNvSpPr/>
      </dsp:nvSpPr>
      <dsp:spPr>
        <a:xfrm>
          <a:off x="2582550"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Design</a:t>
          </a:r>
          <a:endParaRPr lang="en-GB" sz="2700" kern="1200" dirty="0"/>
        </a:p>
      </dsp:txBody>
      <dsp:txXfrm>
        <a:off x="2582550" y="2242962"/>
        <a:ext cx="2130118" cy="1065059"/>
      </dsp:txXfrm>
    </dsp:sp>
    <dsp:sp modelId="{78074320-0FF4-474F-A6B8-4F5F22B94281}">
      <dsp:nvSpPr>
        <dsp:cNvPr id="0" name=""/>
        <dsp:cNvSpPr/>
      </dsp:nvSpPr>
      <dsp:spPr>
        <a:xfrm>
          <a:off x="5159993"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Manufacturing</a:t>
          </a:r>
          <a:endParaRPr lang="en-GB" sz="2700" kern="1200" dirty="0"/>
        </a:p>
      </dsp:txBody>
      <dsp:txXfrm>
        <a:off x="5159993" y="2242962"/>
        <a:ext cx="2130118" cy="1065059"/>
      </dsp:txXfrm>
    </dsp:sp>
    <dsp:sp modelId="{C63A0B33-C9A7-4E42-87BD-F092BB560310}">
      <dsp:nvSpPr>
        <dsp:cNvPr id="0" name=""/>
        <dsp:cNvSpPr/>
      </dsp:nvSpPr>
      <dsp:spPr>
        <a:xfrm>
          <a:off x="7737437" y="2242962"/>
          <a:ext cx="2130118" cy="106505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Testing</a:t>
          </a:r>
          <a:endParaRPr lang="en-GB" sz="2700" kern="1200" dirty="0"/>
        </a:p>
      </dsp:txBody>
      <dsp:txXfrm>
        <a:off x="7737437" y="2242962"/>
        <a:ext cx="2130118" cy="10650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2D514-3D2F-4BB5-BCBD-C8F6E178FAE6}">
      <dsp:nvSpPr>
        <dsp:cNvPr id="0" name=""/>
        <dsp:cNvSpPr/>
      </dsp:nvSpPr>
      <dsp:spPr>
        <a:xfrm>
          <a:off x="4936331" y="1669412"/>
          <a:ext cx="2016020" cy="699775"/>
        </a:xfrm>
        <a:custGeom>
          <a:avLst/>
          <a:gdLst/>
          <a:ahLst/>
          <a:cxnLst/>
          <a:rect l="0" t="0" r="0" b="0"/>
          <a:pathLst>
            <a:path>
              <a:moveTo>
                <a:pt x="0" y="0"/>
              </a:moveTo>
              <a:lnTo>
                <a:pt x="0" y="349887"/>
              </a:lnTo>
              <a:lnTo>
                <a:pt x="2016020" y="349887"/>
              </a:lnTo>
              <a:lnTo>
                <a:pt x="2016020" y="69977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4EAF27-6FB3-479B-BD97-13AA46509151}">
      <dsp:nvSpPr>
        <dsp:cNvPr id="0" name=""/>
        <dsp:cNvSpPr/>
      </dsp:nvSpPr>
      <dsp:spPr>
        <a:xfrm>
          <a:off x="2920311" y="1669412"/>
          <a:ext cx="2016020" cy="699775"/>
        </a:xfrm>
        <a:custGeom>
          <a:avLst/>
          <a:gdLst/>
          <a:ahLst/>
          <a:cxnLst/>
          <a:rect l="0" t="0" r="0" b="0"/>
          <a:pathLst>
            <a:path>
              <a:moveTo>
                <a:pt x="2016020" y="0"/>
              </a:moveTo>
              <a:lnTo>
                <a:pt x="2016020" y="349887"/>
              </a:lnTo>
              <a:lnTo>
                <a:pt x="0" y="349887"/>
              </a:lnTo>
              <a:lnTo>
                <a:pt x="0" y="69977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61B484-EEB3-497A-89AE-8598ACCF18C2}">
      <dsp:nvSpPr>
        <dsp:cNvPr id="0" name=""/>
        <dsp:cNvSpPr/>
      </dsp:nvSpPr>
      <dsp:spPr>
        <a:xfrm>
          <a:off x="3270199" y="3279"/>
          <a:ext cx="3332264" cy="16661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Structure team</a:t>
          </a:r>
          <a:endParaRPr lang="en-GB" sz="5400" kern="1200" dirty="0"/>
        </a:p>
      </dsp:txBody>
      <dsp:txXfrm>
        <a:off x="3270199" y="3279"/>
        <a:ext cx="3332264" cy="1666132"/>
      </dsp:txXfrm>
    </dsp:sp>
    <dsp:sp modelId="{B315BD55-2254-4FD2-B53E-9F7480F047A1}">
      <dsp:nvSpPr>
        <dsp:cNvPr id="0" name=""/>
        <dsp:cNvSpPr/>
      </dsp:nvSpPr>
      <dsp:spPr>
        <a:xfrm>
          <a:off x="1254178" y="2369187"/>
          <a:ext cx="3332264" cy="16661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Theoretical team</a:t>
          </a:r>
          <a:endParaRPr lang="en-GB" sz="5400" kern="1200" dirty="0"/>
        </a:p>
      </dsp:txBody>
      <dsp:txXfrm>
        <a:off x="1254178" y="2369187"/>
        <a:ext cx="3332264" cy="1666132"/>
      </dsp:txXfrm>
    </dsp:sp>
    <dsp:sp modelId="{6663F14B-8DA7-470A-93F8-48D88A2ECA02}">
      <dsp:nvSpPr>
        <dsp:cNvPr id="0" name=""/>
        <dsp:cNvSpPr/>
      </dsp:nvSpPr>
      <dsp:spPr>
        <a:xfrm>
          <a:off x="5286219" y="2369187"/>
          <a:ext cx="3332264" cy="16661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Practical team</a:t>
          </a:r>
          <a:endParaRPr lang="en-GB" sz="5400" kern="1200" dirty="0"/>
        </a:p>
      </dsp:txBody>
      <dsp:txXfrm>
        <a:off x="5286219" y="2369187"/>
        <a:ext cx="3332264" cy="1666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1D369-1508-4E3B-A24A-485CCD811920}">
      <dsp:nvSpPr>
        <dsp:cNvPr id="0" name=""/>
        <dsp:cNvSpPr/>
      </dsp:nvSpPr>
      <dsp:spPr>
        <a:xfrm>
          <a:off x="4936331" y="1716232"/>
          <a:ext cx="3492490" cy="606134"/>
        </a:xfrm>
        <a:custGeom>
          <a:avLst/>
          <a:gdLst/>
          <a:ahLst/>
          <a:cxnLst/>
          <a:rect l="0" t="0" r="0" b="0"/>
          <a:pathLst>
            <a:path>
              <a:moveTo>
                <a:pt x="0" y="0"/>
              </a:moveTo>
              <a:lnTo>
                <a:pt x="0" y="303067"/>
              </a:lnTo>
              <a:lnTo>
                <a:pt x="3492490" y="303067"/>
              </a:lnTo>
              <a:lnTo>
                <a:pt x="3492490" y="60613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5E2930-7CCA-46E2-BD51-104C076BA252}">
      <dsp:nvSpPr>
        <dsp:cNvPr id="0" name=""/>
        <dsp:cNvSpPr/>
      </dsp:nvSpPr>
      <dsp:spPr>
        <a:xfrm>
          <a:off x="4890611" y="1716232"/>
          <a:ext cx="91440" cy="606134"/>
        </a:xfrm>
        <a:custGeom>
          <a:avLst/>
          <a:gdLst/>
          <a:ahLst/>
          <a:cxnLst/>
          <a:rect l="0" t="0" r="0" b="0"/>
          <a:pathLst>
            <a:path>
              <a:moveTo>
                <a:pt x="45720" y="0"/>
              </a:moveTo>
              <a:lnTo>
                <a:pt x="45720" y="60613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4EAF27-6FB3-479B-BD97-13AA46509151}">
      <dsp:nvSpPr>
        <dsp:cNvPr id="0" name=""/>
        <dsp:cNvSpPr/>
      </dsp:nvSpPr>
      <dsp:spPr>
        <a:xfrm>
          <a:off x="1443840" y="1716232"/>
          <a:ext cx="3492490" cy="606134"/>
        </a:xfrm>
        <a:custGeom>
          <a:avLst/>
          <a:gdLst/>
          <a:ahLst/>
          <a:cxnLst/>
          <a:rect l="0" t="0" r="0" b="0"/>
          <a:pathLst>
            <a:path>
              <a:moveTo>
                <a:pt x="3492490" y="0"/>
              </a:moveTo>
              <a:lnTo>
                <a:pt x="3492490" y="303067"/>
              </a:lnTo>
              <a:lnTo>
                <a:pt x="0" y="303067"/>
              </a:lnTo>
              <a:lnTo>
                <a:pt x="0" y="60613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61B484-EEB3-497A-89AE-8598ACCF18C2}">
      <dsp:nvSpPr>
        <dsp:cNvPr id="0" name=""/>
        <dsp:cNvSpPr/>
      </dsp:nvSpPr>
      <dsp:spPr>
        <a:xfrm>
          <a:off x="3493153" y="273054"/>
          <a:ext cx="2886355" cy="144317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Electronics team</a:t>
          </a:r>
          <a:endParaRPr lang="en-GB" sz="3400" kern="1200" dirty="0"/>
        </a:p>
      </dsp:txBody>
      <dsp:txXfrm>
        <a:off x="3493153" y="273054"/>
        <a:ext cx="2886355" cy="1443177"/>
      </dsp:txXfrm>
    </dsp:sp>
    <dsp:sp modelId="{B315BD55-2254-4FD2-B53E-9F7480F047A1}">
      <dsp:nvSpPr>
        <dsp:cNvPr id="0" name=""/>
        <dsp:cNvSpPr/>
      </dsp:nvSpPr>
      <dsp:spPr>
        <a:xfrm>
          <a:off x="662" y="2322367"/>
          <a:ext cx="2886355" cy="144317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Power electronics</a:t>
          </a:r>
          <a:endParaRPr lang="en-GB" sz="3400" kern="1200" dirty="0"/>
        </a:p>
      </dsp:txBody>
      <dsp:txXfrm>
        <a:off x="662" y="2322367"/>
        <a:ext cx="2886355" cy="1443177"/>
      </dsp:txXfrm>
    </dsp:sp>
    <dsp:sp modelId="{D51B6190-99C9-42B6-A10A-04AD95E35BFF}">
      <dsp:nvSpPr>
        <dsp:cNvPr id="0" name=""/>
        <dsp:cNvSpPr/>
      </dsp:nvSpPr>
      <dsp:spPr>
        <a:xfrm>
          <a:off x="3493153" y="2322367"/>
          <a:ext cx="2886355" cy="144317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Motor selection</a:t>
          </a:r>
          <a:endParaRPr lang="en-GB" sz="3400" kern="1200" dirty="0"/>
        </a:p>
      </dsp:txBody>
      <dsp:txXfrm>
        <a:off x="3493153" y="2322367"/>
        <a:ext cx="2886355" cy="1443177"/>
      </dsp:txXfrm>
    </dsp:sp>
    <dsp:sp modelId="{54263D40-6239-4EAE-B5BB-EECFCA54FE97}">
      <dsp:nvSpPr>
        <dsp:cNvPr id="0" name=""/>
        <dsp:cNvSpPr/>
      </dsp:nvSpPr>
      <dsp:spPr>
        <a:xfrm>
          <a:off x="6985644" y="2322367"/>
          <a:ext cx="2886355" cy="144317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PCB design and manufacture</a:t>
          </a:r>
          <a:endParaRPr lang="en-GB" sz="3400" kern="1200" dirty="0"/>
        </a:p>
      </dsp:txBody>
      <dsp:txXfrm>
        <a:off x="6985644" y="2322367"/>
        <a:ext cx="2886355" cy="1443177"/>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C502A-B66C-4852-878E-1C6EF36951C3}" type="datetimeFigureOut">
              <a:rPr lang="en-GB" smtClean="0"/>
              <a:t>24/10/2019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699EE-9127-45BB-8A06-75C6FC6824D2}" type="slidenum">
              <a:rPr lang="en-GB" smtClean="0"/>
              <a:t>‹#›</a:t>
            </a:fld>
            <a:endParaRPr lang="en-GB"/>
          </a:p>
        </p:txBody>
      </p:sp>
    </p:spTree>
    <p:extLst>
      <p:ext uri="{BB962C8B-B14F-4D97-AF65-F5344CB8AC3E}">
        <p14:creationId xmlns:p14="http://schemas.microsoft.com/office/powerpoint/2010/main" val="425021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Electrical_engineering" TargetMode="External"/><Relationship Id="rId7" Type="http://schemas.openxmlformats.org/officeDocument/2006/relationships/hyperlink" Target="https://en.wikipedia.org/wiki/Electromagnetism"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en.wikipedia.org/wiki/Electronics" TargetMode="External"/><Relationship Id="rId5" Type="http://schemas.openxmlformats.org/officeDocument/2006/relationships/hyperlink" Target="https://en.wikipedia.org/wiki/Electricity" TargetMode="External"/><Relationship Id="rId4" Type="http://schemas.openxmlformats.org/officeDocument/2006/relationships/hyperlink" Target="https://en.wikipedia.org/wiki/Engineer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acie.shef.ac.uk:8443/RACIE/"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hs.shef.ac.uk/attachments/333?updated=1541603604"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acie.shef.ac.uk:8443/RACIE/"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s://hs.shef.ac.uk/attachments/333?updated=1541603604"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engineeringuk.com/media/1576/7444_enguk18_synopsis_standalone_aw.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3</a:t>
            </a:fld>
            <a:endParaRPr lang="en-GB" dirty="0"/>
          </a:p>
        </p:txBody>
      </p:sp>
    </p:spTree>
    <p:extLst>
      <p:ext uri="{BB962C8B-B14F-4D97-AF65-F5344CB8AC3E}">
        <p14:creationId xmlns:p14="http://schemas.microsoft.com/office/powerpoint/2010/main" val="2549065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40</a:t>
            </a:fld>
            <a:endParaRPr lang="en-GB"/>
          </a:p>
        </p:txBody>
      </p:sp>
    </p:spTree>
    <p:extLst>
      <p:ext uri="{BB962C8B-B14F-4D97-AF65-F5344CB8AC3E}">
        <p14:creationId xmlns:p14="http://schemas.microsoft.com/office/powerpoint/2010/main" val="815762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41</a:t>
            </a:fld>
            <a:endParaRPr lang="en-GB"/>
          </a:p>
        </p:txBody>
      </p:sp>
    </p:spTree>
    <p:extLst>
      <p:ext uri="{BB962C8B-B14F-4D97-AF65-F5344CB8AC3E}">
        <p14:creationId xmlns:p14="http://schemas.microsoft.com/office/powerpoint/2010/main" val="1521182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hlinkClick r:id="rId3" tooltip="Electrical engineering"/>
              </a:rPr>
              <a:t>Electrical engineering</a:t>
            </a:r>
            <a:r>
              <a:rPr lang="en-US" sz="1200" b="0" i="0" kern="1200" dirty="0">
                <a:solidFill>
                  <a:schemeClr val="tx1"/>
                </a:solidFill>
                <a:effectLst/>
                <a:latin typeface="+mn-lt"/>
                <a:ea typeface="+mn-ea"/>
                <a:cs typeface="+mn-cs"/>
              </a:rPr>
              <a:t> – field of </a:t>
            </a:r>
            <a:r>
              <a:rPr lang="en-US" sz="1200" b="0" i="0" u="none" strike="noStrike" kern="1200" dirty="0">
                <a:solidFill>
                  <a:schemeClr val="tx1"/>
                </a:solidFill>
                <a:effectLst/>
                <a:latin typeface="+mn-lt"/>
                <a:ea typeface="+mn-ea"/>
                <a:cs typeface="+mn-cs"/>
                <a:hlinkClick r:id="rId4" tooltip="Engineering"/>
              </a:rPr>
              <a:t>engineering</a:t>
            </a:r>
            <a:r>
              <a:rPr lang="en-US" sz="1200" b="0" i="0" kern="1200" dirty="0">
                <a:solidFill>
                  <a:schemeClr val="tx1"/>
                </a:solidFill>
                <a:effectLst/>
                <a:latin typeface="+mn-lt"/>
                <a:ea typeface="+mn-ea"/>
                <a:cs typeface="+mn-cs"/>
              </a:rPr>
              <a:t> that generally deals with the study and application of </a:t>
            </a:r>
            <a:r>
              <a:rPr lang="en-US" sz="1200" b="0" i="0" u="none" strike="noStrike" kern="1200" dirty="0">
                <a:solidFill>
                  <a:schemeClr val="tx1"/>
                </a:solidFill>
                <a:effectLst/>
                <a:latin typeface="+mn-lt"/>
                <a:ea typeface="+mn-ea"/>
                <a:cs typeface="+mn-cs"/>
                <a:hlinkClick r:id="rId5" tooltip="Electricity"/>
              </a:rPr>
              <a:t>electricity</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Electronics"/>
              </a:rPr>
              <a:t>electronics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7" tooltip="Electromagnetism"/>
              </a:rPr>
              <a:t>electromagnetism</a:t>
            </a:r>
            <a:r>
              <a:rPr lang="en-US" sz="1200" b="0" i="0" kern="1200" dirty="0">
                <a:solidFill>
                  <a:schemeClr val="tx1"/>
                </a:solidFill>
                <a:effectLst/>
                <a:latin typeface="+mn-lt"/>
                <a:ea typeface="+mn-ea"/>
                <a:cs typeface="+mn-cs"/>
              </a:rPr>
              <a:t>. </a:t>
            </a:r>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46</a:t>
            </a:fld>
            <a:endParaRPr lang="en-GB"/>
          </a:p>
        </p:txBody>
      </p:sp>
    </p:spTree>
    <p:extLst>
      <p:ext uri="{BB962C8B-B14F-4D97-AF65-F5344CB8AC3E}">
        <p14:creationId xmlns:p14="http://schemas.microsoft.com/office/powerpoint/2010/main" val="402768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looking at linear actuator. From scratch.</a:t>
            </a:r>
          </a:p>
          <a:p>
            <a:r>
              <a:rPr lang="en-US" dirty="0"/>
              <a:t>Lecture shout out, recruitment</a:t>
            </a:r>
          </a:p>
          <a:p>
            <a:r>
              <a:rPr lang="en-US" dirty="0"/>
              <a:t>Documentation</a:t>
            </a:r>
          </a:p>
          <a:p>
            <a:r>
              <a:rPr lang="en-US" dirty="0"/>
              <a:t>Handover. </a:t>
            </a:r>
          </a:p>
          <a:p>
            <a:r>
              <a:rPr lang="en-US" dirty="0"/>
              <a:t>Look into battery's. </a:t>
            </a:r>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47</a:t>
            </a:fld>
            <a:endParaRPr lang="en-GB"/>
          </a:p>
        </p:txBody>
      </p:sp>
    </p:spTree>
    <p:extLst>
      <p:ext uri="{BB962C8B-B14F-4D97-AF65-F5344CB8AC3E}">
        <p14:creationId xmlns:p14="http://schemas.microsoft.com/office/powerpoint/2010/main" val="1978554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59</a:t>
            </a:fld>
            <a:endParaRPr lang="en-GB"/>
          </a:p>
        </p:txBody>
      </p:sp>
    </p:spTree>
    <p:extLst>
      <p:ext uri="{BB962C8B-B14F-4D97-AF65-F5344CB8AC3E}">
        <p14:creationId xmlns:p14="http://schemas.microsoft.com/office/powerpoint/2010/main" val="1403180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problem facing the SDK team. They were tasked to producing this example system, it comprised of the following text files</a:t>
            </a:r>
          </a:p>
          <a:p>
            <a:endParaRPr lang="en-US" dirty="0"/>
          </a:p>
          <a:p>
            <a:pPr marL="171450" indent="-171450">
              <a:buFont typeface="Arial" panose="020B0604020202020204" pitchFamily="34" charset="0"/>
              <a:buChar char="•"/>
            </a:pPr>
            <a:r>
              <a:rPr lang="en-US" dirty="0"/>
              <a:t>In device</a:t>
            </a:r>
          </a:p>
          <a:p>
            <a:pPr marL="628650" lvl="1" indent="-171450">
              <a:buFont typeface="Arial" panose="020B0604020202020204" pitchFamily="34" charset="0"/>
              <a:buChar char="•"/>
            </a:pPr>
            <a:r>
              <a:rPr lang="en-US" dirty="0" err="1"/>
              <a:t>main.ino</a:t>
            </a:r>
            <a:endParaRPr lang="en-US" dirty="0"/>
          </a:p>
          <a:p>
            <a:pPr marL="628650" lvl="1" indent="-171450">
              <a:buFont typeface="Arial" panose="020B0604020202020204" pitchFamily="34" charset="0"/>
              <a:buChar char="•"/>
            </a:pPr>
            <a:r>
              <a:rPr lang="en-US" dirty="0" err="1"/>
              <a:t>sdk.h</a:t>
            </a:r>
            <a:endParaRPr lang="en-US" dirty="0"/>
          </a:p>
          <a:p>
            <a:pPr marL="628650" lvl="1" indent="-171450">
              <a:buFont typeface="Arial" panose="020B0604020202020204" pitchFamily="34" charset="0"/>
              <a:buChar char="•"/>
            </a:pPr>
            <a:r>
              <a:rPr lang="en-US" dirty="0"/>
              <a:t>sdk.cpp</a:t>
            </a:r>
          </a:p>
          <a:p>
            <a:pPr marL="628650" lvl="1" indent="-171450">
              <a:buFont typeface="Arial" panose="020B0604020202020204" pitchFamily="34" charset="0"/>
              <a:buChar char="•"/>
            </a:pPr>
            <a:r>
              <a:rPr lang="en-US" dirty="0" err="1"/>
              <a:t>controler.h</a:t>
            </a:r>
            <a:endParaRPr lang="en-US" dirty="0"/>
          </a:p>
          <a:p>
            <a:pPr marL="628650" lvl="1" indent="-171450">
              <a:buFont typeface="Arial" panose="020B0604020202020204" pitchFamily="34" charset="0"/>
              <a:buChar char="•"/>
            </a:pPr>
            <a:r>
              <a:rPr lang="en-US" dirty="0"/>
              <a:t>controler.cpp</a:t>
            </a:r>
          </a:p>
          <a:p>
            <a:pPr marL="628650" lvl="1" indent="-171450">
              <a:buFont typeface="Arial" panose="020B0604020202020204" pitchFamily="34" charset="0"/>
              <a:buChar char="•"/>
            </a:pPr>
            <a:r>
              <a:rPr lang="en-US" dirty="0" err="1"/>
              <a:t>led.h</a:t>
            </a:r>
            <a:endParaRPr lang="en-US" dirty="0"/>
          </a:p>
          <a:p>
            <a:pPr marL="628650" lvl="1" indent="-171450">
              <a:buFont typeface="Arial" panose="020B0604020202020204" pitchFamily="34" charset="0"/>
              <a:buChar char="•"/>
            </a:pPr>
            <a:r>
              <a:rPr lang="en-US" dirty="0"/>
              <a:t>led.cpp</a:t>
            </a:r>
          </a:p>
          <a:p>
            <a:pPr marL="628650" lvl="1" indent="-171450">
              <a:buFont typeface="Arial" panose="020B0604020202020204" pitchFamily="34" charset="0"/>
              <a:buChar char="•"/>
            </a:pPr>
            <a:r>
              <a:rPr lang="en-US" dirty="0" err="1"/>
              <a:t>pot.h</a:t>
            </a:r>
            <a:endParaRPr lang="en-US" dirty="0"/>
          </a:p>
          <a:p>
            <a:pPr marL="628650" lvl="1" indent="-171450">
              <a:buFont typeface="Arial" panose="020B0604020202020204" pitchFamily="34" charset="0"/>
              <a:buChar char="•"/>
            </a:pPr>
            <a:r>
              <a:rPr lang="en-US" dirty="0"/>
              <a:t>pot.cpp</a:t>
            </a:r>
          </a:p>
          <a:p>
            <a:pPr marL="171450" lvl="0" indent="-171450">
              <a:buFont typeface="Arial" panose="020B0604020202020204" pitchFamily="34" charset="0"/>
              <a:buChar char="•"/>
            </a:pPr>
            <a:r>
              <a:rPr lang="en-US" dirty="0"/>
              <a:t>In PC</a:t>
            </a:r>
          </a:p>
          <a:p>
            <a:pPr marL="628650" lvl="1" indent="-171450">
              <a:buFont typeface="Arial" panose="020B0604020202020204" pitchFamily="34" charset="0"/>
              <a:buChar char="•"/>
            </a:pPr>
            <a:r>
              <a:rPr lang="en-US" dirty="0"/>
              <a:t>armSdk.py</a:t>
            </a:r>
          </a:p>
          <a:p>
            <a:pPr marL="628650" lvl="1" indent="-171450">
              <a:buFont typeface="Arial" panose="020B0604020202020204" pitchFamily="34" charset="0"/>
              <a:buChar char="•"/>
            </a:pPr>
            <a:r>
              <a:rPr lang="en-US" dirty="0"/>
              <a:t>userInterface.py</a:t>
            </a:r>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66</a:t>
            </a:fld>
            <a:endParaRPr lang="en-GB"/>
          </a:p>
        </p:txBody>
      </p:sp>
    </p:spTree>
    <p:extLst>
      <p:ext uri="{BB962C8B-B14F-4D97-AF65-F5344CB8AC3E}">
        <p14:creationId xmlns:p14="http://schemas.microsoft.com/office/powerpoint/2010/main" val="3106214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93</a:t>
            </a:fld>
            <a:endParaRPr lang="en-GB"/>
          </a:p>
        </p:txBody>
      </p:sp>
    </p:spTree>
    <p:extLst>
      <p:ext uri="{BB962C8B-B14F-4D97-AF65-F5344CB8AC3E}">
        <p14:creationId xmlns:p14="http://schemas.microsoft.com/office/powerpoint/2010/main" val="2675053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GraphCad</a:t>
            </a:r>
            <a:r>
              <a:rPr lang="en-US" b="1" dirty="0"/>
              <a:t>.</a:t>
            </a:r>
            <a:r>
              <a:rPr lang="en-US" dirty="0"/>
              <a:t> £200 for 8 people. Beginner session. </a:t>
            </a:r>
          </a:p>
          <a:p>
            <a:pPr lvl="1"/>
            <a:r>
              <a:rPr lang="en-US" b="1" dirty="0"/>
              <a:t>Advanced session.</a:t>
            </a:r>
            <a:r>
              <a:rPr lang="en-US" dirty="0"/>
              <a:t> 20 hour, </a:t>
            </a:r>
          </a:p>
          <a:p>
            <a:r>
              <a:rPr lang="en-US" b="1" dirty="0"/>
              <a:t>Dr James Law</a:t>
            </a:r>
          </a:p>
          <a:p>
            <a:pPr lvl="1"/>
            <a:r>
              <a:rPr lang="en-US" b="1" dirty="0"/>
              <a:t>Sam got in touch</a:t>
            </a:r>
          </a:p>
          <a:p>
            <a:pPr lvl="1"/>
            <a:r>
              <a:rPr lang="en-US" b="1" dirty="0"/>
              <a:t>Happy to help us.</a:t>
            </a:r>
          </a:p>
          <a:p>
            <a:pPr lvl="1"/>
            <a:r>
              <a:rPr lang="en-US" b="1" dirty="0"/>
              <a:t>Robotics.</a:t>
            </a:r>
          </a:p>
          <a:p>
            <a:r>
              <a:rPr lang="en-US" b="1" dirty="0"/>
              <a:t>Dr </a:t>
            </a:r>
            <a:r>
              <a:rPr lang="en-US" b="1" dirty="0" err="1"/>
              <a:t>Mahnaz</a:t>
            </a:r>
            <a:r>
              <a:rPr lang="en-US" b="1" dirty="0"/>
              <a:t>.</a:t>
            </a:r>
          </a:p>
          <a:p>
            <a:pPr lvl="1"/>
            <a:r>
              <a:rPr lang="en-US" b="1" dirty="0"/>
              <a:t>The university has an </a:t>
            </a:r>
            <a:r>
              <a:rPr lang="en-US" b="1" dirty="0" err="1"/>
              <a:t>Exosuit</a:t>
            </a:r>
            <a:r>
              <a:rPr lang="en-US" b="1" dirty="0"/>
              <a:t>.</a:t>
            </a:r>
          </a:p>
          <a:p>
            <a:r>
              <a:rPr lang="en-US" b="1" dirty="0"/>
              <a:t>Ivan Nixon</a:t>
            </a:r>
          </a:p>
          <a:p>
            <a:pPr lvl="1"/>
            <a:r>
              <a:rPr lang="en-US" b="1" dirty="0"/>
              <a:t>BCI contact.</a:t>
            </a:r>
          </a:p>
          <a:p>
            <a:r>
              <a:rPr lang="en-US" b="1" dirty="0"/>
              <a:t>CATCH</a:t>
            </a:r>
          </a:p>
          <a:p>
            <a:pPr lvl="1"/>
            <a:r>
              <a:rPr lang="en-US" b="1" dirty="0"/>
              <a:t>Dr </a:t>
            </a:r>
            <a:r>
              <a:rPr lang="en-US" b="1" dirty="0" err="1"/>
              <a:t>steven</a:t>
            </a:r>
            <a:r>
              <a:rPr lang="en-US" b="1" dirty="0"/>
              <a:t> potter</a:t>
            </a:r>
          </a:p>
          <a:p>
            <a:pPr lvl="1"/>
            <a:r>
              <a:rPr lang="en-US" b="1" dirty="0" err="1"/>
              <a:t>HAcksessable</a:t>
            </a:r>
            <a:endParaRPr lang="en-GB" b="1" dirty="0"/>
          </a:p>
          <a:p>
            <a:endParaRPr lang="en-US" dirty="0"/>
          </a:p>
          <a:p>
            <a:r>
              <a:rPr lang="en-US" dirty="0"/>
              <a:t>H&amp;S</a:t>
            </a:r>
          </a:p>
          <a:p>
            <a:pPr lvl="1"/>
            <a:r>
              <a:rPr lang="en-US" dirty="0"/>
              <a:t>Less of a concern</a:t>
            </a:r>
          </a:p>
          <a:p>
            <a:r>
              <a:rPr lang="en-US" dirty="0"/>
              <a:t>Pilot</a:t>
            </a:r>
          </a:p>
          <a:p>
            <a:pPr lvl="1"/>
            <a:r>
              <a:rPr lang="en-US" dirty="0"/>
              <a:t>3</a:t>
            </a:r>
          </a:p>
          <a:p>
            <a:pPr lvl="1"/>
            <a:r>
              <a:rPr lang="en-US" dirty="0"/>
              <a:t>Send more emails</a:t>
            </a:r>
          </a:p>
          <a:p>
            <a:r>
              <a:rPr lang="en-US" dirty="0"/>
              <a:t>Industrial contact</a:t>
            </a:r>
          </a:p>
          <a:p>
            <a:pPr lvl="1"/>
            <a:r>
              <a:rPr lang="en-US" dirty="0"/>
              <a:t>4</a:t>
            </a:r>
          </a:p>
          <a:p>
            <a:pPr lvl="1"/>
            <a:r>
              <a:rPr lang="en-US" dirty="0"/>
              <a:t>Send out more emails</a:t>
            </a:r>
          </a:p>
          <a:p>
            <a:r>
              <a:rPr lang="en-US" dirty="0"/>
              <a:t>How are we handling admin</a:t>
            </a:r>
          </a:p>
          <a:p>
            <a:pPr lvl="1"/>
            <a:r>
              <a:rPr lang="en-US" dirty="0"/>
              <a:t>There are tabs</a:t>
            </a:r>
          </a:p>
          <a:p>
            <a:r>
              <a:rPr lang="en-US" dirty="0"/>
              <a:t>Supervisor</a:t>
            </a:r>
          </a:p>
          <a:p>
            <a:pPr lvl="1"/>
            <a:r>
              <a:rPr lang="en-US" dirty="0"/>
              <a:t>Sam</a:t>
            </a:r>
          </a:p>
          <a:p>
            <a:pPr lvl="1"/>
            <a:endParaRPr lang="en-US" dirty="0"/>
          </a:p>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94</a:t>
            </a:fld>
            <a:endParaRPr lang="en-GB"/>
          </a:p>
        </p:txBody>
      </p:sp>
    </p:spTree>
    <p:extLst>
      <p:ext uri="{BB962C8B-B14F-4D97-AF65-F5344CB8AC3E}">
        <p14:creationId xmlns:p14="http://schemas.microsoft.com/office/powerpoint/2010/main" val="962391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i="0" kern="1200" dirty="0">
                <a:solidFill>
                  <a:schemeClr val="tx1"/>
                </a:solidFill>
                <a:effectLst/>
                <a:latin typeface="+mn-lt"/>
                <a:ea typeface="+mn-ea"/>
                <a:cs typeface="+mn-cs"/>
              </a:rPr>
              <a:t>Ian Hammond &lt;i.hammond@sheffield.ac.uk&gt;</a:t>
            </a:r>
          </a:p>
          <a:p>
            <a:pPr rtl="0"/>
            <a:r>
              <a:rPr lang="en-US" sz="1200" b="0" i="0" kern="1200" dirty="0">
                <a:solidFill>
                  <a:schemeClr val="tx1"/>
                </a:solidFill>
                <a:effectLst/>
                <a:latin typeface="+mn-lt"/>
                <a:ea typeface="+mn-ea"/>
                <a:cs typeface="+mn-cs"/>
              </a:rPr>
              <a:t>Hi</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discussed fieldtrip risk assessments should be in place for fieldtrips.  Please search RACIE for ID number 20864</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hlinkClick r:id="rId3"/>
              </a:rPr>
              <a:t>https://racie.shef.ac.uk:8443/RACIE/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Also please note the University Guidance: </a:t>
            </a:r>
            <a:r>
              <a:rPr lang="en-US" sz="1200" b="0" i="0" kern="1200" dirty="0">
                <a:solidFill>
                  <a:schemeClr val="tx1"/>
                </a:solidFill>
                <a:effectLst/>
                <a:latin typeface="+mn-lt"/>
                <a:ea typeface="+mn-ea"/>
                <a:cs typeface="+mn-cs"/>
                <a:hlinkClick r:id="rId4"/>
              </a:rPr>
              <a:t>https://hs.shef.ac.uk/attachments/333?updated=1541603604</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Where:  Risk assessments should be in place for all activities, no work/builds should be done at home.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Thanks</a:t>
            </a:r>
            <a:r>
              <a:rPr lang="en-US" sz="1200" b="0" i="1"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Ian Hammond</a:t>
            </a:r>
          </a:p>
          <a:p>
            <a:pPr rtl="0"/>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99</a:t>
            </a:fld>
            <a:endParaRPr lang="en-GB"/>
          </a:p>
        </p:txBody>
      </p:sp>
    </p:spTree>
    <p:extLst>
      <p:ext uri="{BB962C8B-B14F-4D97-AF65-F5344CB8AC3E}">
        <p14:creationId xmlns:p14="http://schemas.microsoft.com/office/powerpoint/2010/main" val="1977270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pPr lvl="1"/>
            <a:r>
              <a:rPr lang="en-US" dirty="0"/>
              <a:t>Teach students about AI</a:t>
            </a:r>
          </a:p>
          <a:p>
            <a:pPr lvl="1"/>
            <a:r>
              <a:rPr lang="en-US" dirty="0"/>
              <a:t>Give the broader context</a:t>
            </a:r>
          </a:p>
          <a:p>
            <a:r>
              <a:rPr lang="en-US" dirty="0"/>
              <a:t>What</a:t>
            </a:r>
          </a:p>
          <a:p>
            <a:pPr lvl="1"/>
            <a:r>
              <a:rPr lang="en-US" dirty="0"/>
              <a:t>Workshops &amp; tutorials </a:t>
            </a:r>
          </a:p>
          <a:p>
            <a:pPr lvl="2"/>
            <a:r>
              <a:rPr lang="en-US" dirty="0"/>
              <a:t>Linear regression</a:t>
            </a:r>
          </a:p>
          <a:p>
            <a:pPr lvl="2"/>
            <a:r>
              <a:rPr lang="en-US" dirty="0"/>
              <a:t>Classification.</a:t>
            </a:r>
          </a:p>
          <a:p>
            <a:pPr lvl="1"/>
            <a:r>
              <a:rPr lang="en-US" dirty="0"/>
              <a:t>Tutorials</a:t>
            </a:r>
          </a:p>
          <a:p>
            <a:pPr lvl="1"/>
            <a:r>
              <a:rPr lang="en-US" dirty="0"/>
              <a:t>Social events</a:t>
            </a:r>
          </a:p>
          <a:p>
            <a:pPr lvl="2"/>
            <a:r>
              <a:rPr lang="en-US" dirty="0"/>
              <a:t>Ethics and AI</a:t>
            </a:r>
          </a:p>
          <a:p>
            <a:pPr lvl="1"/>
            <a:r>
              <a:rPr lang="en-US" dirty="0"/>
              <a:t>Industrial speakers</a:t>
            </a:r>
          </a:p>
          <a:p>
            <a:pPr lvl="2"/>
            <a:r>
              <a:rPr lang="en-US" dirty="0"/>
              <a:t>PWC</a:t>
            </a:r>
          </a:p>
          <a:p>
            <a:pPr lvl="2"/>
            <a:r>
              <a:rPr lang="en-US" dirty="0"/>
              <a:t>Wavelengths. How AI is used in law</a:t>
            </a:r>
          </a:p>
          <a:p>
            <a:pPr lvl="1"/>
            <a:r>
              <a:rPr lang="en-US" dirty="0"/>
              <a:t>Stretch goals</a:t>
            </a:r>
          </a:p>
          <a:p>
            <a:pPr lvl="2"/>
            <a:r>
              <a:rPr lang="en-US" dirty="0"/>
              <a:t>Do something for industry. Imperial got a real job form some </a:t>
            </a:r>
          </a:p>
          <a:p>
            <a:pPr lvl="2"/>
            <a:r>
              <a:rPr lang="en-US" dirty="0"/>
              <a:t>Goal to teach students enough AI to run projects.</a:t>
            </a:r>
          </a:p>
          <a:p>
            <a:pPr lvl="1"/>
            <a:r>
              <a:rPr lang="en-US" dirty="0"/>
              <a:t>60 members</a:t>
            </a:r>
          </a:p>
          <a:p>
            <a:pPr lvl="1"/>
            <a:r>
              <a:rPr lang="en-US" dirty="0"/>
              <a:t>Seminars</a:t>
            </a:r>
          </a:p>
          <a:p>
            <a:r>
              <a:rPr lang="en-US" dirty="0"/>
              <a:t>Who.</a:t>
            </a:r>
          </a:p>
          <a:p>
            <a:pPr lvl="1"/>
            <a:r>
              <a:rPr lang="en-US" dirty="0"/>
              <a:t>Leo</a:t>
            </a:r>
          </a:p>
          <a:p>
            <a:pPr lvl="1"/>
            <a:r>
              <a:rPr lang="en-US" dirty="0"/>
              <a:t>Other guy – computer scientist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Mostly use </a:t>
            </a:r>
            <a:r>
              <a:rPr lang="en-US" dirty="0" err="1"/>
              <a:t>Tenserflow</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 indent="0">
              <a:buNone/>
            </a:pPr>
            <a:r>
              <a:rPr lang="en-US" dirty="0"/>
              <a:t>Collaboration ideas</a:t>
            </a:r>
          </a:p>
          <a:p>
            <a:r>
              <a:rPr lang="en-US" dirty="0"/>
              <a:t>Sharing resources.</a:t>
            </a:r>
          </a:p>
          <a:p>
            <a:pPr lvl="1"/>
            <a:r>
              <a:rPr lang="en-US" dirty="0"/>
              <a:t>All the slides and material for the AI workshops.</a:t>
            </a:r>
          </a:p>
          <a:p>
            <a:pPr lvl="1"/>
            <a:r>
              <a:rPr lang="en-US" dirty="0"/>
              <a:t>Background to bionics</a:t>
            </a:r>
          </a:p>
          <a:p>
            <a:r>
              <a:rPr lang="en-US" dirty="0"/>
              <a:t>Bionics could do a talk about AI in bionics applications</a:t>
            </a:r>
          </a:p>
          <a:p>
            <a:r>
              <a:rPr lang="en-US" dirty="0"/>
              <a:t>Share workshop sessions</a:t>
            </a:r>
          </a:p>
          <a:p>
            <a:pPr lvl="1"/>
            <a:r>
              <a:rPr lang="en-US" dirty="0"/>
              <a:t>29</a:t>
            </a:r>
            <a:r>
              <a:rPr lang="en-US" baseline="30000" dirty="0"/>
              <a:t>th</a:t>
            </a:r>
            <a:r>
              <a:rPr lang="en-US" dirty="0"/>
              <a:t> November.</a:t>
            </a:r>
          </a:p>
          <a:p>
            <a:pPr lvl="1"/>
            <a:r>
              <a:rPr lang="en-US" dirty="0"/>
              <a:t>15</a:t>
            </a:r>
            <a:r>
              <a:rPr lang="en-US" baseline="30000" dirty="0"/>
              <a:t>TH</a:t>
            </a:r>
            <a:r>
              <a:rPr lang="en-US" dirty="0"/>
              <a:t> PWC</a:t>
            </a:r>
          </a:p>
          <a:p>
            <a:pPr lvl="1"/>
            <a:r>
              <a:rPr lang="en-US" dirty="0"/>
              <a:t>Do a shared industrial talk</a:t>
            </a:r>
          </a:p>
          <a:p>
            <a:pPr lvl="2"/>
            <a:r>
              <a:rPr lang="en-US" dirty="0"/>
              <a:t>Centered around bionics</a:t>
            </a:r>
          </a:p>
          <a:p>
            <a:pPr lvl="1"/>
            <a:r>
              <a:rPr lang="en-US" dirty="0"/>
              <a:t>AI could join our talks</a:t>
            </a:r>
          </a:p>
          <a:p>
            <a:r>
              <a:rPr lang="en-US" dirty="0"/>
              <a:t>Joint project</a:t>
            </a:r>
          </a:p>
          <a:p>
            <a:pPr lvl="1"/>
            <a:r>
              <a:rPr lang="en-US" dirty="0"/>
              <a:t>The AI Team could use a </a:t>
            </a:r>
            <a:r>
              <a:rPr lang="en-US" dirty="0" err="1"/>
              <a:t>myoband</a:t>
            </a:r>
            <a:endParaRPr lang="en-US" dirty="0"/>
          </a:p>
          <a:p>
            <a:pPr lvl="1"/>
            <a:r>
              <a:rPr lang="en-US" dirty="0"/>
              <a:t>The AI team could do some BCI work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points </a:t>
            </a:r>
          </a:p>
          <a:p>
            <a:r>
              <a:rPr lang="en-US" dirty="0"/>
              <a:t>AI</a:t>
            </a:r>
          </a:p>
          <a:p>
            <a:pPr lvl="1"/>
            <a:r>
              <a:rPr lang="en-US" dirty="0"/>
              <a:t>Share slides</a:t>
            </a:r>
          </a:p>
          <a:p>
            <a:pPr lvl="1"/>
            <a:r>
              <a:rPr lang="en-US" dirty="0"/>
              <a:t>29</a:t>
            </a:r>
            <a:r>
              <a:rPr lang="en-US" baseline="30000" dirty="0"/>
              <a:t>th</a:t>
            </a:r>
            <a:r>
              <a:rPr lang="en-US" dirty="0"/>
              <a:t> November – workshop on NN</a:t>
            </a:r>
          </a:p>
          <a:p>
            <a:pPr lvl="1"/>
            <a:r>
              <a:rPr lang="en-US" dirty="0"/>
              <a:t>Add bionics on fb</a:t>
            </a:r>
          </a:p>
          <a:p>
            <a:pPr lvl="1"/>
            <a:r>
              <a:rPr lang="en-US" dirty="0"/>
              <a:t>Decide on ticket prices</a:t>
            </a:r>
          </a:p>
          <a:p>
            <a:r>
              <a:rPr lang="en-US" dirty="0"/>
              <a:t>Bionics</a:t>
            </a:r>
          </a:p>
          <a:p>
            <a:pPr lvl="1"/>
            <a:r>
              <a:rPr lang="en-US" dirty="0"/>
              <a:t>Share workshop on our group</a:t>
            </a:r>
          </a:p>
          <a:p>
            <a:pPr lvl="1"/>
            <a:r>
              <a:rPr lang="en-US" dirty="0"/>
              <a:t>Get team up to scratch on AI </a:t>
            </a:r>
          </a:p>
          <a:p>
            <a:pPr lvl="1"/>
            <a:r>
              <a:rPr lang="en-US" dirty="0"/>
              <a:t>Prepare some kind of pitch. </a:t>
            </a:r>
          </a:p>
          <a:p>
            <a:pPr lvl="1"/>
            <a:r>
              <a:rPr lang="en-US" dirty="0"/>
              <a:t>Add AI on </a:t>
            </a:r>
            <a:r>
              <a:rPr lang="en-US" dirty="0" err="1"/>
              <a:t>facebook</a:t>
            </a:r>
            <a:endParaRPr lang="en-US" dirty="0"/>
          </a:p>
          <a:p>
            <a:pPr lvl="1"/>
            <a:r>
              <a:rPr lang="en-US" dirty="0"/>
              <a:t>Look into hardware.</a:t>
            </a:r>
          </a:p>
          <a:p>
            <a:r>
              <a:rPr lang="en-US" dirty="0"/>
              <a:t>Next meeting straight  29</a:t>
            </a:r>
            <a:r>
              <a:rPr lang="en-US" baseline="30000" dirty="0"/>
              <a:t>th</a:t>
            </a:r>
            <a:r>
              <a:rPr lang="en-US" dirty="0"/>
              <a:t> </a:t>
            </a:r>
          </a:p>
          <a:p>
            <a:pPr lvl="1"/>
            <a:r>
              <a:rPr lang="en-US" dirty="0"/>
              <a:t>30 </a:t>
            </a:r>
            <a:r>
              <a:rPr lang="en-US" dirty="0" err="1"/>
              <a:t>th</a:t>
            </a:r>
            <a:r>
              <a:rPr lang="en-US" dirty="0"/>
              <a:t> Dec?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101</a:t>
            </a:fld>
            <a:endParaRPr lang="en-GB"/>
          </a:p>
        </p:txBody>
      </p:sp>
    </p:spTree>
    <p:extLst>
      <p:ext uri="{BB962C8B-B14F-4D97-AF65-F5344CB8AC3E}">
        <p14:creationId xmlns:p14="http://schemas.microsoft.com/office/powerpoint/2010/main" val="257695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4</a:t>
            </a:fld>
            <a:endParaRPr lang="en-GB" dirty="0"/>
          </a:p>
        </p:txBody>
      </p:sp>
    </p:spTree>
    <p:extLst>
      <p:ext uri="{BB962C8B-B14F-4D97-AF65-F5344CB8AC3E}">
        <p14:creationId xmlns:p14="http://schemas.microsoft.com/office/powerpoint/2010/main" val="4218685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pPr lvl="1"/>
            <a:r>
              <a:rPr lang="en-US" dirty="0"/>
              <a:t>To connect people from medicine and technology</a:t>
            </a:r>
          </a:p>
          <a:p>
            <a:pPr lvl="2"/>
            <a:r>
              <a:rPr lang="en-US" dirty="0"/>
              <a:t>Learn from each other</a:t>
            </a:r>
          </a:p>
          <a:p>
            <a:r>
              <a:rPr lang="en-US" dirty="0"/>
              <a:t>HOW</a:t>
            </a:r>
          </a:p>
          <a:p>
            <a:pPr lvl="1"/>
            <a:r>
              <a:rPr lang="en-US" dirty="0"/>
              <a:t>I suppose same as us.</a:t>
            </a:r>
          </a:p>
          <a:p>
            <a:r>
              <a:rPr lang="en-US" dirty="0"/>
              <a:t>WHAT</a:t>
            </a:r>
          </a:p>
          <a:p>
            <a:pPr lvl="1"/>
            <a:r>
              <a:rPr lang="en-US" dirty="0"/>
              <a:t>Events</a:t>
            </a:r>
          </a:p>
          <a:p>
            <a:pPr lvl="2"/>
            <a:r>
              <a:rPr lang="en-US" dirty="0"/>
              <a:t>Mostly hackathons</a:t>
            </a:r>
          </a:p>
          <a:p>
            <a:pPr lvl="2"/>
            <a:r>
              <a:rPr lang="en-US" dirty="0"/>
              <a:t>Bio informatics workshops</a:t>
            </a:r>
          </a:p>
          <a:p>
            <a:pPr lvl="2"/>
            <a:r>
              <a:rPr lang="en-US" dirty="0"/>
              <a:t>Speakers.</a:t>
            </a:r>
          </a:p>
          <a:p>
            <a:pPr lvl="3"/>
            <a:r>
              <a:rPr lang="en-US" dirty="0"/>
              <a:t>Citron</a:t>
            </a:r>
          </a:p>
          <a:p>
            <a:pPr lvl="2"/>
            <a:r>
              <a:rPr lang="en-US" dirty="0"/>
              <a:t>Building your own computer game in python</a:t>
            </a:r>
          </a:p>
          <a:p>
            <a:r>
              <a:rPr lang="en-US" dirty="0"/>
              <a:t>Who</a:t>
            </a:r>
          </a:p>
          <a:p>
            <a:pPr lvl="1"/>
            <a:r>
              <a:rPr lang="en-US" dirty="0"/>
              <a:t>Wai Ching: Treasurer of MedTech</a:t>
            </a:r>
          </a:p>
          <a:p>
            <a:pPr lvl="1"/>
            <a:r>
              <a:rPr lang="en-US" dirty="0"/>
              <a:t>Russell Grim: Team leader of prosthetic arm (Bionics)</a:t>
            </a:r>
          </a:p>
          <a:p>
            <a:pPr lvl="1"/>
            <a:r>
              <a:rPr lang="en-US" dirty="0"/>
              <a:t>Robin Watkins-New: President and team leader of prosthetic leg (Bionics)</a:t>
            </a:r>
          </a:p>
          <a:p>
            <a:endParaRPr lang="en-US" dirty="0"/>
          </a:p>
          <a:p>
            <a:endParaRPr lang="en-US" dirty="0"/>
          </a:p>
          <a:p>
            <a:r>
              <a:rPr lang="en-US" dirty="0"/>
              <a:t>Collaboration ideas</a:t>
            </a:r>
          </a:p>
          <a:p>
            <a:r>
              <a:rPr lang="en-US" dirty="0"/>
              <a:t>MedTech wants:</a:t>
            </a:r>
          </a:p>
          <a:p>
            <a:pPr lvl="1"/>
            <a:r>
              <a:rPr lang="en-US" b="1" dirty="0"/>
              <a:t>Projects </a:t>
            </a:r>
            <a:r>
              <a:rPr lang="en-US" dirty="0"/>
              <a:t>to apply python skills they have developed to</a:t>
            </a:r>
          </a:p>
          <a:p>
            <a:pPr lvl="1"/>
            <a:r>
              <a:rPr lang="en-US" b="1" dirty="0"/>
              <a:t>Any engineering insights </a:t>
            </a:r>
            <a:r>
              <a:rPr lang="en-US" dirty="0"/>
              <a:t>gained by bionics during the process of there builds. </a:t>
            </a:r>
          </a:p>
          <a:p>
            <a:r>
              <a:rPr lang="en-US" dirty="0"/>
              <a:t>Bionics Soc Wants</a:t>
            </a:r>
          </a:p>
          <a:p>
            <a:pPr lvl="1"/>
            <a:r>
              <a:rPr lang="en-US" b="1" dirty="0"/>
              <a:t>Clinical insight.</a:t>
            </a:r>
            <a:r>
              <a:rPr lang="en-US" dirty="0"/>
              <a:t> What clinical things should we be looking at? Cause of amputation: trauma or pathology? How does this affect things?</a:t>
            </a:r>
          </a:p>
          <a:p>
            <a:pPr lvl="1"/>
            <a:r>
              <a:rPr lang="en-US" b="1" dirty="0"/>
              <a:t>Learn about Medics – Technicians  communication.</a:t>
            </a:r>
            <a:r>
              <a:rPr lang="en-US" dirty="0"/>
              <a:t> The bionics society aim to teach students about how industry works. An important part of that is learning about the interface between Medics and Technicians. </a:t>
            </a:r>
            <a:endParaRPr lang="en-US" b="1" dirty="0"/>
          </a:p>
          <a:p>
            <a:r>
              <a:rPr lang="en-US" dirty="0"/>
              <a:t>Ideas</a:t>
            </a:r>
          </a:p>
          <a:p>
            <a:pPr lvl="1"/>
            <a:endParaRPr lang="en-US" dirty="0"/>
          </a:p>
          <a:p>
            <a:pPr lvl="1"/>
            <a:r>
              <a:rPr lang="en-US" b="1" dirty="0"/>
              <a:t>Clinical communications.</a:t>
            </a:r>
            <a:r>
              <a:rPr lang="en-US" dirty="0"/>
              <a:t> MedTech are good at the communication interface between clinicians and engineers. The bionics society is lacking in this respect. Perhaps the MedTech society could run a project gaining clinical Insight into building a prosthesis or brain computer interface? The medics get to network in hospitals, The MedTech society can better learn about how is best to communicate between Medicine and Technology. The bionics society get better clinical insight so to produce better prostheses.</a:t>
            </a:r>
            <a:endParaRPr lang="en-US" b="1" dirty="0"/>
          </a:p>
          <a:p>
            <a:pPr lvl="1"/>
            <a:r>
              <a:rPr lang="en-US" b="1" dirty="0"/>
              <a:t>Build project.</a:t>
            </a:r>
            <a:r>
              <a:rPr lang="en-US" dirty="0"/>
              <a:t> Perhaps the two societies can run a joint project? This could be giving MedTech a part of the build. Perhaps they could look into using python and tensor flow, and machine learning to gain user intent from the patient? </a:t>
            </a:r>
            <a:endParaRPr lang="en-US" b="1" dirty="0"/>
          </a:p>
          <a:p>
            <a:pPr lvl="1"/>
            <a:r>
              <a:rPr lang="en-US" b="1" dirty="0"/>
              <a:t>Networking event.</a:t>
            </a:r>
            <a:r>
              <a:rPr lang="en-US" dirty="0"/>
              <a:t> Perhaps  a networking event between Medics and engineers. To recruit medics to join the above ideas. Bionics could provide context of their build.</a:t>
            </a:r>
          </a:p>
          <a:p>
            <a:pPr lvl="1"/>
            <a:r>
              <a:rPr lang="en-US" b="1" dirty="0"/>
              <a:t>Talks.</a:t>
            </a:r>
            <a:r>
              <a:rPr lang="en-US" dirty="0"/>
              <a:t> Bionics could give talks about how they set up builds, and MedTech could give talks on the communication link between Medics and technicians.</a:t>
            </a:r>
          </a:p>
          <a:p>
            <a:pPr lvl="1"/>
            <a:endParaRPr lang="en-US" dirty="0"/>
          </a:p>
          <a:p>
            <a:endParaRPr lang="en-US" dirty="0"/>
          </a:p>
          <a:p>
            <a:endParaRPr lang="en-US" dirty="0"/>
          </a:p>
          <a:p>
            <a:r>
              <a:rPr lang="en-US" dirty="0"/>
              <a:t>Action points</a:t>
            </a:r>
          </a:p>
          <a:p>
            <a:endParaRPr lang="en-US" dirty="0"/>
          </a:p>
          <a:p>
            <a:r>
              <a:rPr lang="en-US" dirty="0"/>
              <a:t>MedTech</a:t>
            </a:r>
          </a:p>
          <a:p>
            <a:pPr lvl="1"/>
            <a:r>
              <a:rPr lang="en-US" dirty="0"/>
              <a:t>Feedback to team,</a:t>
            </a:r>
          </a:p>
          <a:p>
            <a:pPr lvl="2"/>
            <a:r>
              <a:rPr lang="en-US" dirty="0"/>
              <a:t>What would you like from Bionics</a:t>
            </a:r>
          </a:p>
          <a:p>
            <a:pPr lvl="2"/>
            <a:r>
              <a:rPr lang="en-US" dirty="0"/>
              <a:t>What do you think of our ideas?</a:t>
            </a:r>
          </a:p>
          <a:p>
            <a:pPr lvl="2"/>
            <a:r>
              <a:rPr lang="en-US" dirty="0"/>
              <a:t>What other ideas do you have?</a:t>
            </a:r>
          </a:p>
          <a:p>
            <a:pPr lvl="1"/>
            <a:r>
              <a:rPr lang="en-US" dirty="0"/>
              <a:t>Set up a second meeting with whole team. </a:t>
            </a:r>
          </a:p>
          <a:p>
            <a:r>
              <a:rPr lang="en-US" dirty="0"/>
              <a:t>Bionics</a:t>
            </a:r>
          </a:p>
          <a:p>
            <a:pPr lvl="1"/>
            <a:r>
              <a:rPr lang="en-US" dirty="0"/>
              <a:t>Same</a:t>
            </a:r>
            <a:endParaRPr lang="en-GB" dirty="0"/>
          </a:p>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103</a:t>
            </a:fld>
            <a:endParaRPr lang="en-GB"/>
          </a:p>
        </p:txBody>
      </p:sp>
    </p:spTree>
    <p:extLst>
      <p:ext uri="{BB962C8B-B14F-4D97-AF65-F5344CB8AC3E}">
        <p14:creationId xmlns:p14="http://schemas.microsoft.com/office/powerpoint/2010/main" val="3647859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PhDs. Who pays gets control of the project and IP.</a:t>
            </a:r>
          </a:p>
          <a:p>
            <a:endParaRPr lang="en-US" dirty="0"/>
          </a:p>
          <a:p>
            <a:endParaRPr lang="en-US" dirty="0"/>
          </a:p>
          <a:p>
            <a:endParaRPr lang="en-US" dirty="0"/>
          </a:p>
          <a:p>
            <a:r>
              <a:rPr lang="en-US" dirty="0"/>
              <a:t>Action points</a:t>
            </a:r>
          </a:p>
          <a:p>
            <a:endParaRPr lang="en-US" dirty="0"/>
          </a:p>
          <a:p>
            <a:r>
              <a:rPr lang="en-US" dirty="0"/>
              <a:t>Look into what academic supervision would involve.</a:t>
            </a:r>
          </a:p>
          <a:p>
            <a:r>
              <a:rPr lang="en-US" dirty="0"/>
              <a:t>Find out who the ethics lecturer is .</a:t>
            </a:r>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105</a:t>
            </a:fld>
            <a:endParaRPr lang="en-GB"/>
          </a:p>
        </p:txBody>
      </p:sp>
    </p:spTree>
    <p:extLst>
      <p:ext uri="{BB962C8B-B14F-4D97-AF65-F5344CB8AC3E}">
        <p14:creationId xmlns:p14="http://schemas.microsoft.com/office/powerpoint/2010/main" val="1791888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109</a:t>
            </a:fld>
            <a:endParaRPr lang="en-GB"/>
          </a:p>
        </p:txBody>
      </p:sp>
    </p:spTree>
    <p:extLst>
      <p:ext uri="{BB962C8B-B14F-4D97-AF65-F5344CB8AC3E}">
        <p14:creationId xmlns:p14="http://schemas.microsoft.com/office/powerpoint/2010/main" val="1923846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i="0" kern="1200" dirty="0">
                <a:solidFill>
                  <a:schemeClr val="tx1"/>
                </a:solidFill>
                <a:effectLst/>
                <a:latin typeface="+mn-lt"/>
                <a:ea typeface="+mn-ea"/>
                <a:cs typeface="+mn-cs"/>
              </a:rPr>
              <a:t>Ian Hammond &lt;i.hammond@sheffield.ac.uk&gt;</a:t>
            </a:r>
          </a:p>
          <a:p>
            <a:pPr rtl="0"/>
            <a:r>
              <a:rPr lang="en-US" sz="1200" b="0" i="0" kern="1200" dirty="0">
                <a:solidFill>
                  <a:schemeClr val="tx1"/>
                </a:solidFill>
                <a:effectLst/>
                <a:latin typeface="+mn-lt"/>
                <a:ea typeface="+mn-ea"/>
                <a:cs typeface="+mn-cs"/>
              </a:rPr>
              <a:t>Hi</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discussed fieldtrip risk assessments should be in place for fieldtrips.  Please search RACIE for ID number 20864</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hlinkClick r:id="rId3"/>
              </a:rPr>
              <a:t>https://racie.shef.ac.uk:8443/RACIE/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Also please note the University Guidance: </a:t>
            </a:r>
            <a:r>
              <a:rPr lang="en-US" sz="1200" b="0" i="0" kern="1200" dirty="0">
                <a:solidFill>
                  <a:schemeClr val="tx1"/>
                </a:solidFill>
                <a:effectLst/>
                <a:latin typeface="+mn-lt"/>
                <a:ea typeface="+mn-ea"/>
                <a:cs typeface="+mn-cs"/>
                <a:hlinkClick r:id="rId4"/>
              </a:rPr>
              <a:t>https://hs.shef.ac.uk/attachments/333?updated=1541603604</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Where:  Risk assessments should be in place for all activities, no work/builds should be done at home.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Thanks</a:t>
            </a:r>
            <a:r>
              <a:rPr lang="en-US" sz="1200" b="0" i="1"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Ian Hammond</a:t>
            </a:r>
          </a:p>
          <a:p>
            <a:pPr rtl="0"/>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110</a:t>
            </a:fld>
            <a:endParaRPr lang="en-GB"/>
          </a:p>
        </p:txBody>
      </p:sp>
    </p:spTree>
    <p:extLst>
      <p:ext uri="{BB962C8B-B14F-4D97-AF65-F5344CB8AC3E}">
        <p14:creationId xmlns:p14="http://schemas.microsoft.com/office/powerpoint/2010/main" val="1933970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points</a:t>
            </a:r>
          </a:p>
          <a:p>
            <a:endParaRPr lang="en-US" dirty="0"/>
          </a:p>
          <a:p>
            <a:r>
              <a:rPr lang="en-US" dirty="0"/>
              <a:t>#Bionics</a:t>
            </a:r>
          </a:p>
          <a:p>
            <a:pPr lvl="1"/>
            <a:r>
              <a:rPr lang="en-US" dirty="0"/>
              <a:t>Put together a project proposal for a FYP</a:t>
            </a:r>
          </a:p>
          <a:p>
            <a:r>
              <a:rPr lang="en-US" dirty="0"/>
              <a:t>Jen</a:t>
            </a:r>
            <a:endParaRPr lang="en-GB" dirty="0"/>
          </a:p>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111</a:t>
            </a:fld>
            <a:endParaRPr lang="en-GB"/>
          </a:p>
        </p:txBody>
      </p:sp>
    </p:spTree>
    <p:extLst>
      <p:ext uri="{BB962C8B-B14F-4D97-AF65-F5344CB8AC3E}">
        <p14:creationId xmlns:p14="http://schemas.microsoft.com/office/powerpoint/2010/main" val="3735248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points</a:t>
            </a:r>
          </a:p>
          <a:p>
            <a:r>
              <a:rPr lang="en-US" dirty="0"/>
              <a:t>Pat testing</a:t>
            </a:r>
          </a:p>
          <a:p>
            <a:r>
              <a:rPr lang="en-US" dirty="0"/>
              <a:t>Risk assessment</a:t>
            </a:r>
          </a:p>
          <a:p>
            <a:r>
              <a:rPr lang="en-US" dirty="0" err="1"/>
              <a:t>Upstares</a:t>
            </a:r>
            <a:r>
              <a:rPr lang="en-US" dirty="0"/>
              <a:t> is probably fine</a:t>
            </a:r>
          </a:p>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114</a:t>
            </a:fld>
            <a:endParaRPr lang="en-GB"/>
          </a:p>
        </p:txBody>
      </p:sp>
    </p:spTree>
    <p:extLst>
      <p:ext uri="{BB962C8B-B14F-4D97-AF65-F5344CB8AC3E}">
        <p14:creationId xmlns:p14="http://schemas.microsoft.com/office/powerpoint/2010/main" val="1463339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u.tanriverdi16@imperial.ac.uk</a:t>
            </a:r>
          </a:p>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118</a:t>
            </a:fld>
            <a:endParaRPr lang="en-GB"/>
          </a:p>
        </p:txBody>
      </p:sp>
    </p:spTree>
    <p:extLst>
      <p:ext uri="{BB962C8B-B14F-4D97-AF65-F5344CB8AC3E}">
        <p14:creationId xmlns:p14="http://schemas.microsoft.com/office/powerpoint/2010/main" val="310279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123</a:t>
            </a:fld>
            <a:endParaRPr lang="en-GB"/>
          </a:p>
        </p:txBody>
      </p:sp>
    </p:spTree>
    <p:extLst>
      <p:ext uri="{BB962C8B-B14F-4D97-AF65-F5344CB8AC3E}">
        <p14:creationId xmlns:p14="http://schemas.microsoft.com/office/powerpoint/2010/main" val="4067998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5</a:t>
            </a:fld>
            <a:endParaRPr lang="en-GB"/>
          </a:p>
        </p:txBody>
      </p:sp>
    </p:spTree>
    <p:extLst>
      <p:ext uri="{BB962C8B-B14F-4D97-AF65-F5344CB8AC3E}">
        <p14:creationId xmlns:p14="http://schemas.microsoft.com/office/powerpoint/2010/main" val="4161918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6</a:t>
            </a:fld>
            <a:endParaRPr lang="en-GB"/>
          </a:p>
        </p:txBody>
      </p:sp>
    </p:spTree>
    <p:extLst>
      <p:ext uri="{BB962C8B-B14F-4D97-AF65-F5344CB8AC3E}">
        <p14:creationId xmlns:p14="http://schemas.microsoft.com/office/powerpoint/2010/main" val="3476019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11</a:t>
            </a:fld>
            <a:endParaRPr lang="en-GB"/>
          </a:p>
        </p:txBody>
      </p:sp>
    </p:spTree>
    <p:extLst>
      <p:ext uri="{BB962C8B-B14F-4D97-AF65-F5344CB8AC3E}">
        <p14:creationId xmlns:p14="http://schemas.microsoft.com/office/powerpoint/2010/main" val="990831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12</a:t>
            </a:fld>
            <a:endParaRPr lang="en-GB"/>
          </a:p>
        </p:txBody>
      </p:sp>
    </p:spTree>
    <p:extLst>
      <p:ext uri="{BB962C8B-B14F-4D97-AF65-F5344CB8AC3E}">
        <p14:creationId xmlns:p14="http://schemas.microsoft.com/office/powerpoint/2010/main" val="3648000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add some impact stats here!</a:t>
            </a:r>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13</a:t>
            </a:fld>
            <a:endParaRPr lang="en-GB"/>
          </a:p>
        </p:txBody>
      </p:sp>
    </p:spTree>
    <p:extLst>
      <p:ext uri="{BB962C8B-B14F-4D97-AF65-F5344CB8AC3E}">
        <p14:creationId xmlns:p14="http://schemas.microsoft.com/office/powerpoint/2010/main" val="88990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https://www.engineeringuk.com/media/1576/7444_enguk18_synopsis_standalone_aw.pdf</a:t>
            </a:r>
            <a:endParaRPr lang="en-GB" dirty="0"/>
          </a:p>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15</a:t>
            </a:fld>
            <a:endParaRPr lang="en-GB"/>
          </a:p>
        </p:txBody>
      </p:sp>
    </p:spTree>
    <p:extLst>
      <p:ext uri="{BB962C8B-B14F-4D97-AF65-F5344CB8AC3E}">
        <p14:creationId xmlns:p14="http://schemas.microsoft.com/office/powerpoint/2010/main" val="3232540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1699EE-9127-45BB-8A06-75C6FC6824D2}" type="slidenum">
              <a:rPr lang="en-GB" smtClean="0"/>
              <a:t>26</a:t>
            </a:fld>
            <a:endParaRPr lang="en-GB"/>
          </a:p>
        </p:txBody>
      </p:sp>
    </p:spTree>
    <p:extLst>
      <p:ext uri="{BB962C8B-B14F-4D97-AF65-F5344CB8AC3E}">
        <p14:creationId xmlns:p14="http://schemas.microsoft.com/office/powerpoint/2010/main" val="219430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F5BD8D5E-8339-4132-8A42-FFC2D71F8ECA}" type="datetimeFigureOut">
              <a:rPr lang="en-US" smtClean="0"/>
              <a:t>10/24/2019</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741CD57E-1990-4173-B6D6-A543CDC9166F}"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211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BD8D5E-8339-4132-8A42-FFC2D71F8ECA}"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CD57E-1990-4173-B6D6-A543CDC9166F}" type="slidenum">
              <a:rPr lang="en-US" smtClean="0"/>
              <a:t>‹#›</a:t>
            </a:fld>
            <a:endParaRPr lang="en-US"/>
          </a:p>
        </p:txBody>
      </p:sp>
    </p:spTree>
    <p:extLst>
      <p:ext uri="{BB962C8B-B14F-4D97-AF65-F5344CB8AC3E}">
        <p14:creationId xmlns:p14="http://schemas.microsoft.com/office/powerpoint/2010/main" val="314258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BD8D5E-8339-4132-8A42-FFC2D71F8ECA}"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CD57E-1990-4173-B6D6-A543CDC9166F}" type="slidenum">
              <a:rPr lang="en-US" smtClean="0"/>
              <a:t>‹#›</a:t>
            </a:fld>
            <a:endParaRPr lang="en-US"/>
          </a:p>
        </p:txBody>
      </p:sp>
    </p:spTree>
    <p:extLst>
      <p:ext uri="{BB962C8B-B14F-4D97-AF65-F5344CB8AC3E}">
        <p14:creationId xmlns:p14="http://schemas.microsoft.com/office/powerpoint/2010/main" val="221762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BD8D5E-8339-4132-8A42-FFC2D71F8ECA}"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CD57E-1990-4173-B6D6-A543CDC9166F}" type="slidenum">
              <a:rPr lang="en-US" smtClean="0"/>
              <a:t>‹#›</a:t>
            </a:fld>
            <a:endParaRPr lang="en-US"/>
          </a:p>
        </p:txBody>
      </p:sp>
    </p:spTree>
    <p:extLst>
      <p:ext uri="{BB962C8B-B14F-4D97-AF65-F5344CB8AC3E}">
        <p14:creationId xmlns:p14="http://schemas.microsoft.com/office/powerpoint/2010/main" val="1276287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BD8D5E-8339-4132-8A42-FFC2D71F8ECA}"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CD57E-1990-4173-B6D6-A543CDC9166F}"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979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BD8D5E-8339-4132-8A42-FFC2D71F8ECA}" type="datetimeFigureOut">
              <a:rPr lang="en-US" smtClean="0"/>
              <a:t>10/24/2019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CD57E-1990-4173-B6D6-A543CDC9166F}" type="slidenum">
              <a:rPr lang="en-US" smtClean="0"/>
              <a:t>‹#›</a:t>
            </a:fld>
            <a:endParaRPr lang="en-US"/>
          </a:p>
        </p:txBody>
      </p:sp>
    </p:spTree>
    <p:extLst>
      <p:ext uri="{BB962C8B-B14F-4D97-AF65-F5344CB8AC3E}">
        <p14:creationId xmlns:p14="http://schemas.microsoft.com/office/powerpoint/2010/main" val="391436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BD8D5E-8339-4132-8A42-FFC2D71F8ECA}" type="datetimeFigureOut">
              <a:rPr lang="en-US" smtClean="0"/>
              <a:t>10/24/2019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1CD57E-1990-4173-B6D6-A543CDC9166F}" type="slidenum">
              <a:rPr lang="en-US" smtClean="0"/>
              <a:t>‹#›</a:t>
            </a:fld>
            <a:endParaRPr lang="en-US"/>
          </a:p>
        </p:txBody>
      </p:sp>
    </p:spTree>
    <p:extLst>
      <p:ext uri="{BB962C8B-B14F-4D97-AF65-F5344CB8AC3E}">
        <p14:creationId xmlns:p14="http://schemas.microsoft.com/office/powerpoint/2010/main" val="2780889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BD8D5E-8339-4132-8A42-FFC2D71F8ECA}" type="datetimeFigureOut">
              <a:rPr lang="en-US" smtClean="0"/>
              <a:t>10/24/2019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1CD57E-1990-4173-B6D6-A543CDC9166F}" type="slidenum">
              <a:rPr lang="en-US" smtClean="0"/>
              <a:t>‹#›</a:t>
            </a:fld>
            <a:endParaRPr lang="en-US"/>
          </a:p>
        </p:txBody>
      </p:sp>
    </p:spTree>
    <p:extLst>
      <p:ext uri="{BB962C8B-B14F-4D97-AF65-F5344CB8AC3E}">
        <p14:creationId xmlns:p14="http://schemas.microsoft.com/office/powerpoint/2010/main" val="1722981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D8D5E-8339-4132-8A42-FFC2D71F8ECA}" type="datetimeFigureOut">
              <a:rPr lang="en-US" smtClean="0"/>
              <a:t>10/24/2019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1CD57E-1990-4173-B6D6-A543CDC9166F}" type="slidenum">
              <a:rPr lang="en-US" smtClean="0"/>
              <a:t>‹#›</a:t>
            </a:fld>
            <a:endParaRPr lang="en-US"/>
          </a:p>
        </p:txBody>
      </p:sp>
    </p:spTree>
    <p:extLst>
      <p:ext uri="{BB962C8B-B14F-4D97-AF65-F5344CB8AC3E}">
        <p14:creationId xmlns:p14="http://schemas.microsoft.com/office/powerpoint/2010/main" val="1361965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5BD8D5E-8339-4132-8A42-FFC2D71F8ECA}" type="datetimeFigureOut">
              <a:rPr lang="en-US" smtClean="0"/>
              <a:t>10/24/2019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CD57E-1990-4173-B6D6-A543CDC9166F}" type="slidenum">
              <a:rPr lang="en-US" smtClean="0"/>
              <a:t>‹#›</a:t>
            </a:fld>
            <a:endParaRPr lang="en-US"/>
          </a:p>
        </p:txBody>
      </p:sp>
    </p:spTree>
    <p:extLst>
      <p:ext uri="{BB962C8B-B14F-4D97-AF65-F5344CB8AC3E}">
        <p14:creationId xmlns:p14="http://schemas.microsoft.com/office/powerpoint/2010/main" val="1584809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5BD8D5E-8339-4132-8A42-FFC2D71F8ECA}" type="datetimeFigureOut">
              <a:rPr lang="en-US" smtClean="0"/>
              <a:t>10/24/2019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CD57E-1990-4173-B6D6-A543CDC9166F}" type="slidenum">
              <a:rPr lang="en-US" smtClean="0"/>
              <a:t>‹#›</a:t>
            </a:fld>
            <a:endParaRPr lang="en-US"/>
          </a:p>
        </p:txBody>
      </p:sp>
    </p:spTree>
    <p:extLst>
      <p:ext uri="{BB962C8B-B14F-4D97-AF65-F5344CB8AC3E}">
        <p14:creationId xmlns:p14="http://schemas.microsoft.com/office/powerpoint/2010/main" val="2729966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F5BD8D5E-8339-4132-8A42-FFC2D71F8ECA}" type="datetimeFigureOut">
              <a:rPr lang="en-US" smtClean="0"/>
              <a:t>10/24/2019</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741CD57E-1990-4173-B6D6-A543CDC9166F}" type="slidenum">
              <a:rPr lang="en-US" smtClean="0"/>
              <a:t>‹#›</a:t>
            </a:fld>
            <a:endParaRPr lang="en-US"/>
          </a:p>
        </p:txBody>
      </p:sp>
    </p:spTree>
    <p:extLst>
      <p:ext uri="{BB962C8B-B14F-4D97-AF65-F5344CB8AC3E}">
        <p14:creationId xmlns:p14="http://schemas.microsoft.com/office/powerpoint/2010/main" val="335744066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1.xml"/><Relationship Id="rId10" Type="http://schemas.openxmlformats.org/officeDocument/2006/relationships/image" Target="../media/image5.png"/><Relationship Id="rId4" Type="http://schemas.openxmlformats.org/officeDocument/2006/relationships/video" Target="../media/media2.mp4"/><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20.png"/><Relationship Id="rId3" Type="http://schemas.microsoft.com/office/2007/relationships/media" Target="../media/media2.mp4"/><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19.png"/><Relationship Id="rId2" Type="http://schemas.openxmlformats.org/officeDocument/2006/relationships/video" Target="../media/media3.mp4"/><Relationship Id="rId16" Type="http://schemas.openxmlformats.org/officeDocument/2006/relationships/image" Target="../media/image4.png"/><Relationship Id="rId1" Type="http://schemas.microsoft.com/office/2007/relationships/media" Target="../media/media3.mp4"/><Relationship Id="rId6" Type="http://schemas.openxmlformats.org/officeDocument/2006/relationships/video" Target="../media/media1.mp4"/><Relationship Id="rId11" Type="http://schemas.microsoft.com/office/2007/relationships/media" Target="../media/media6.mp4"/><Relationship Id="rId5" Type="http://schemas.microsoft.com/office/2007/relationships/media" Target="../media/media1.mp4"/><Relationship Id="rId15" Type="http://schemas.openxmlformats.org/officeDocument/2006/relationships/image" Target="../media/image5.png"/><Relationship Id="rId10" Type="http://schemas.openxmlformats.org/officeDocument/2006/relationships/video" Target="../media/media5.mp4"/><Relationship Id="rId19" Type="http://schemas.openxmlformats.org/officeDocument/2006/relationships/image" Target="../media/image2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10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hyperlink" Target="https://sites.google.com/site/danadamian/" TargetMode="External"/><Relationship Id="rId2" Type="http://schemas.openxmlformats.org/officeDocument/2006/relationships/hyperlink" Target="mailto:d.damian@sheffield.ac.uk" TargetMode="External"/><Relationship Id="rId1" Type="http://schemas.openxmlformats.org/officeDocument/2006/relationships/slideLayout" Target="../slideLayouts/slideLayout4.xml"/><Relationship Id="rId4" Type="http://schemas.openxmlformats.org/officeDocument/2006/relationships/image" Target="../media/image82.jpeg"/></Relationships>
</file>

<file path=ppt/slides/_rels/slide11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s://blesma.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www.movaid.eu/"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sheffield.remap.org.uk/contact"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www.sheffield.ac.uk/aume/pae_dep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www.limbless-association.org/index.php" TargetMode="External"/><Relationship Id="rId5" Type="http://schemas.openxmlformats.org/officeDocument/2006/relationships/hyperlink" Target="https://findingyourfeet.net/" TargetMode="External"/><Relationship Id="rId4" Type="http://schemas.openxmlformats.org/officeDocument/2006/relationships/hyperlink" Target="https://www.reddit.com/r/amputee" TargetMode="Externa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wiki.sainsmart.com/index.php/6-Axis_Mechanical_Desktop_Robotic_Arm" TargetMode="External"/><Relationship Id="rId2" Type="http://schemas.openxmlformats.org/officeDocument/2006/relationships/hyperlink" Target="https://www.ebay.co.uk/itm/SainSmar-6DOF-Aluminium-Mechanische-Robotic-Arm-Combo-kit-with-Remote-Control/351751906661?ssPageName=STRK:MEBIDX:IT&amp;_trksid=p2060353.m1438.l2649" TargetMode="External"/><Relationship Id="rId1" Type="http://schemas.openxmlformats.org/officeDocument/2006/relationships/slideLayout" Target="../slideLayouts/slideLayout2.xml"/><Relationship Id="rId4" Type="http://schemas.openxmlformats.org/officeDocument/2006/relationships/hyperlink" Target="https://www.youtube.com/watch?v=3QnjkzOuWmA"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wiki.sainsmart.com/index.php/6-Axis_Mechanical_Desktop_Robotic_Ar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youtube.com/watch?v=74B3suAcW_o"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www.youtube.com/watch?v=QaoVWtLX038&amp;t=11s" TargetMode="Externa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hyperlink" Target="https://www.youtube.com/watch?v=u6XAPnuFjJc"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www.youtube.com/watch?v=qp0HIF3SfI4&amp;t=6s"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lmyZMtPVodo" TargetMode="External"/><Relationship Id="rId2" Type="http://schemas.openxmlformats.org/officeDocument/2006/relationships/hyperlink" Target="https://www.youtube.com/watch?v=qp0HIF3SfI4" TargetMode="External"/><Relationship Id="rId1" Type="http://schemas.openxmlformats.org/officeDocument/2006/relationships/slideLayout" Target="../slideLayouts/slideLayout2.xml"/><Relationship Id="rId4" Type="http://schemas.openxmlformats.org/officeDocument/2006/relationships/hyperlink" Target="https://www.youtube.com/watch?v=OqmdLcyES_Q"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www.youtube.com/watch?time_continue=123&amp;v=KAVcVfKoYwc" TargetMode="Externa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drive/folders/0B0tjQaFkWl8sblkwa2ZQMmdmVmM?usp=sharing" TargetMode="External"/><Relationship Id="rId2" Type="http://schemas.openxmlformats.org/officeDocument/2006/relationships/hyperlink" Target="https://www.facebook.com/groups/sheffieldbionics/" TargetMode="External"/><Relationship Id="rId1" Type="http://schemas.openxmlformats.org/officeDocument/2006/relationships/slideLayout" Target="../slideLayouts/slideLayout2.xml"/><Relationship Id="rId5" Type="http://schemas.openxmlformats.org/officeDocument/2006/relationships/hyperlink" Target="https://goo.gl/forms/bTpEBBbVTtUaM6qn1" TargetMode="External"/><Relationship Id="rId4" Type="http://schemas.openxmlformats.org/officeDocument/2006/relationships/hyperlink" Target="https://goo.gl/forms/4b0tJLyuSR3t69bO2"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hyperlink" Target="https://www.givechildrenahand.com/" TargetMode="External"/><Relationship Id="rId13" Type="http://schemas.openxmlformats.org/officeDocument/2006/relationships/image" Target="../media/image100.jpeg"/><Relationship Id="rId18" Type="http://schemas.openxmlformats.org/officeDocument/2006/relationships/hyperlink" Target="https://www.proinfirmis.ch/de/home.html" TargetMode="External"/><Relationship Id="rId3" Type="http://schemas.openxmlformats.org/officeDocument/2006/relationships/image" Target="../media/image95.png"/><Relationship Id="rId21" Type="http://schemas.openxmlformats.org/officeDocument/2006/relationships/image" Target="../media/image104.jpeg"/><Relationship Id="rId7" Type="http://schemas.openxmlformats.org/officeDocument/2006/relationships/image" Target="../media/image97.jpeg"/><Relationship Id="rId12" Type="http://schemas.openxmlformats.org/officeDocument/2006/relationships/hyperlink" Target="https://www.plusport.ch/de/" TargetMode="External"/><Relationship Id="rId17" Type="http://schemas.openxmlformats.org/officeDocument/2006/relationships/image" Target="../media/image102.jpeg"/><Relationship Id="rId25" Type="http://schemas.openxmlformats.org/officeDocument/2006/relationships/image" Target="../media/image106.jpeg"/><Relationship Id="rId2" Type="http://schemas.openxmlformats.org/officeDocument/2006/relationships/hyperlink" Target="https://www.maxonmotor.com/maxon/view/content/index" TargetMode="External"/><Relationship Id="rId16" Type="http://schemas.openxmlformats.org/officeDocument/2006/relationships/hyperlink" Target="https://www.procap.ch/Home.20.0.html" TargetMode="External"/><Relationship Id="rId20" Type="http://schemas.openxmlformats.org/officeDocument/2006/relationships/hyperlink" Target="https://www.swiss-handicap.ch/" TargetMode="External"/><Relationship Id="rId1" Type="http://schemas.openxmlformats.org/officeDocument/2006/relationships/slideLayout" Target="../slideLayouts/slideLayout2.xml"/><Relationship Id="rId6" Type="http://schemas.openxmlformats.org/officeDocument/2006/relationships/hyperlink" Target="http://www.fragile.ch/home/" TargetMode="External"/><Relationship Id="rId11" Type="http://schemas.openxmlformats.org/officeDocument/2006/relationships/image" Target="../media/image99.png"/><Relationship Id="rId24" Type="http://schemas.openxmlformats.org/officeDocument/2006/relationships/hyperlink" Target="http://www.daisy.org/" TargetMode="External"/><Relationship Id="rId5" Type="http://schemas.openxmlformats.org/officeDocument/2006/relationships/image" Target="../media/image96.png"/><Relationship Id="rId15" Type="http://schemas.openxmlformats.org/officeDocument/2006/relationships/image" Target="../media/image101.png"/><Relationship Id="rId23" Type="http://schemas.openxmlformats.org/officeDocument/2006/relationships/image" Target="../media/image105.jpeg"/><Relationship Id="rId10" Type="http://schemas.openxmlformats.org/officeDocument/2006/relationships/hyperlink" Target="https://www.myhandicap.ch/startseite/" TargetMode="External"/><Relationship Id="rId19" Type="http://schemas.openxmlformats.org/officeDocument/2006/relationships/image" Target="../media/image103.jpeg"/><Relationship Id="rId4" Type="http://schemas.openxmlformats.org/officeDocument/2006/relationships/hyperlink" Target="https://www.ekz.ch/de/private.html" TargetMode="External"/><Relationship Id="rId9" Type="http://schemas.openxmlformats.org/officeDocument/2006/relationships/image" Target="../media/image98.jpeg"/><Relationship Id="rId14" Type="http://schemas.openxmlformats.org/officeDocument/2006/relationships/hyperlink" Target="https://www.markpollocktrust.org/" TargetMode="External"/><Relationship Id="rId22" Type="http://schemas.openxmlformats.org/officeDocument/2006/relationships/hyperlink" Target="http://www.access-for-all.ch/ch/" TargetMode="External"/></Relationships>
</file>

<file path=ppt/slides/_rels/slide145.xml.rels><?xml version="1.0" encoding="UTF-8" standalone="yes"?>
<Relationships xmlns="http://schemas.openxmlformats.org/package/2006/relationships"><Relationship Id="rId8" Type="http://schemas.openxmlformats.org/officeDocument/2006/relationships/hyperlink" Target="https://www.ethz.ch/content/dam/ethz/special-interest/conference-websites-dam/cybathlon-dam/documents/Team_Registration_03_18/Example_Risk_Management_File_v2018-02-02.pdf" TargetMode="External"/><Relationship Id="rId3" Type="http://schemas.openxmlformats.org/officeDocument/2006/relationships/hyperlink" Target="https://www.ethz.ch/content/dam/ethz/special-interest/conference-websites-dam/cybathlon-dam/documents/20180531_CYBATHLON-2020_Pilot-Registration-Form_secured.pdf" TargetMode="External"/><Relationship Id="rId7" Type="http://schemas.openxmlformats.org/officeDocument/2006/relationships/hyperlink" Target="https://www.ethz.ch/content/dam/ethz/special-interest/conference-websites-dam/cybathlon-dam/documents/Team_Registration_03_18/CYBATHLON_Template_Risk_Management_File.dotx" TargetMode="External"/><Relationship Id="rId2" Type="http://schemas.openxmlformats.org/officeDocument/2006/relationships/hyperlink" Target="https://www.ethz.ch/content/dam/ethz/special-interest/conference-websites-dam/cybathlon-dam/documents/20180130_CYBATHLON-2020_Registration-Form_secured.pdf" TargetMode="External"/><Relationship Id="rId1" Type="http://schemas.openxmlformats.org/officeDocument/2006/relationships/slideLayout" Target="../slideLayouts/slideLayout2.xml"/><Relationship Id="rId6" Type="http://schemas.openxmlformats.org/officeDocument/2006/relationships/hyperlink" Target="https://www.ethz.ch/content/dam/ethz/special-interest/conference-websites-dam/cybathlon-dam/documents/Team_Registration_03_18/CYBATHLON_TecCheck_Protocol_FES_ARM_LEG_EXO_WHL.docx" TargetMode="External"/><Relationship Id="rId5" Type="http://schemas.openxmlformats.org/officeDocument/2006/relationships/hyperlink" Target="https://www.ethz.ch/content/dam/ethz/special-interest/conference-websites-dam/cybathlon-dam/documents/Team_Registration_03_18/CYBATHLON_TecCheck_Protocol_BCI.docx" TargetMode="External"/><Relationship Id="rId4" Type="http://schemas.openxmlformats.org/officeDocument/2006/relationships/hyperlink" Target="https://www.ethz.ch/content/dam/ethz/special-interest/conference-websites-dam/cybathlon-dam/documents/20180531_CYBATHLON_Example_MedicalConfirmation.pdf" TargetMode="External"/><Relationship Id="rId9" Type="http://schemas.openxmlformats.org/officeDocument/2006/relationships/hyperlink" Target="http://www.cybathlon.ethz.ch/cybathlon-2020/preliminary-race-task-descriptions.html"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www.cybathlon.ethz.ch/cybathlon-2020.html" TargetMode="External"/><Relationship Id="rId1" Type="http://schemas.openxmlformats.org/officeDocument/2006/relationships/slideLayout" Target="../slideLayouts/slideLayout2.xml"/><Relationship Id="rId5" Type="http://schemas.openxmlformats.org/officeDocument/2006/relationships/hyperlink" Target="https://www.youtube.com/watch?list=PL0PAKY_2e_WGJX1hGp48c0ELP2LG21fwh&amp;time_continue=6&amp;v=plA443rvv6g" TargetMode="External"/><Relationship Id="rId4" Type="http://schemas.openxmlformats.org/officeDocument/2006/relationships/image" Target="../media/image10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hyperlink" Target="https://drive.google.com/open?id=1LNj-d4GIzBUprzP2sYtU-QNJpuOPz7kY"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20.jpeg"/><Relationship Id="rId7" Type="http://schemas.openxmlformats.org/officeDocument/2006/relationships/image" Target="../media/image124.jpeg"/><Relationship Id="rId2" Type="http://schemas.openxmlformats.org/officeDocument/2006/relationships/image" Target="../media/image119.jpeg"/><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chart" Target="../charts/chart2.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Requirements_engineering" TargetMode="External"/><Relationship Id="rId3" Type="http://schemas.openxmlformats.org/officeDocument/2006/relationships/hyperlink" Target="https://en.wikipedia.org/wiki/Engineering" TargetMode="External"/><Relationship Id="rId7" Type="http://schemas.openxmlformats.org/officeDocument/2006/relationships/hyperlink" Target="https://en.wikipedia.org/wiki/Systems_thinking" TargetMode="External"/><Relationship Id="rId2" Type="http://schemas.openxmlformats.org/officeDocument/2006/relationships/hyperlink" Target="https://en.wikipedia.org/wiki/Interdisciplinary" TargetMode="External"/><Relationship Id="rId1" Type="http://schemas.openxmlformats.org/officeDocument/2006/relationships/slideLayout" Target="../slideLayouts/slideLayout2.xml"/><Relationship Id="rId6" Type="http://schemas.openxmlformats.org/officeDocument/2006/relationships/hyperlink" Target="https://en.wikipedia.org/wiki/Enterprise_life_cycle" TargetMode="External"/><Relationship Id="rId5" Type="http://schemas.openxmlformats.org/officeDocument/2006/relationships/hyperlink" Target="https://en.wikipedia.org/wiki/Complex_system" TargetMode="External"/><Relationship Id="rId10" Type="http://schemas.openxmlformats.org/officeDocument/2006/relationships/hyperlink" Target="https://en.wikipedia.org/wiki/Discipline_(academia)" TargetMode="External"/><Relationship Id="rId4" Type="http://schemas.openxmlformats.org/officeDocument/2006/relationships/hyperlink" Target="https://en.wikipedia.org/wiki/Engineering_management" TargetMode="External"/><Relationship Id="rId9" Type="http://schemas.openxmlformats.org/officeDocument/2006/relationships/hyperlink" Target="https://en.wikipedia.org/wiki/Logistic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hyperlink" Target="https://www.youtube.com/watch?v=Cl8ijPGEKO8"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ethz.ch/content/dam/ethz/special-interest/conference-websites-dam/cybathlon-dam/documents/Team_Registration_03_18/CYBATHLON_Races_and_Rules.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8.mp4"/><Relationship Id="rId7" Type="http://schemas.openxmlformats.org/officeDocument/2006/relationships/image" Target="../media/image3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slideLayout" Target="../slideLayouts/slideLayout2.xml"/><Relationship Id="rId10" Type="http://schemas.openxmlformats.org/officeDocument/2006/relationships/image" Target="../media/image33.jpeg"/><Relationship Id="rId4" Type="http://schemas.openxmlformats.org/officeDocument/2006/relationships/video" Target="../media/media8.mp4"/><Relationship Id="rId9" Type="http://schemas.openxmlformats.org/officeDocument/2006/relationships/image" Target="../media/image32.jpeg"/></Relationships>
</file>

<file path=ppt/slides/_rels/slide35.xml.rels><?xml version="1.0" encoding="UTF-8" standalone="yes"?>
<Relationships xmlns="http://schemas.openxmlformats.org/package/2006/relationships"><Relationship Id="rId2" Type="http://schemas.openxmlformats.org/officeDocument/2006/relationships/hyperlink" Target="https://drive.google.com/drive/folders/1Nng_jg2LH5YK8qsTBmcVeWnRElnndsHN?ogsrc=32"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www.banggood.com/Chihai-DC-12V-710rpm-Gear-Motor-Thread-Shaft-DC-Motor-p-1325769.html?rmmds=search&amp;cur_warehouse=CN"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1.png"/><Relationship Id="rId7"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hyperlink" Target="https://drive.google.com/drive/u/0/folders/1Y04YsmslRX6scmK4lxEwVfg89NU_3_7F" TargetMode="External"/><Relationship Id="rId5" Type="http://schemas.openxmlformats.org/officeDocument/2006/relationships/image" Target="../media/image36.jpeg"/><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banggood.com/Chihai-DC-12V-710rpm-Gear-Motor-Thread-Shaft-DC-Motor-p-1325769.html?rmmds=search&amp;cur_warehouse=CN"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wiki.sainsmart.com/index.php/6-Axis_Mechanical_Desktop_Robotic_Ar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drive.google.com/open?id=1GFsY1Sj9gcagguaOCPKyiXcipjKeGSeJ" TargetMode="External"/><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lynda.com/C-tutorials/C-Essential-Training/182674-2.html" TargetMode="External"/><Relationship Id="rId7" Type="http://schemas.openxmlformats.org/officeDocument/2006/relationships/hyperlink" Target="https://drive.google.com/open?id=1GFsY1Sj9gcagguaOCPKyiXcipjKeGSeJ" TargetMode="External"/><Relationship Id="rId2" Type="http://schemas.openxmlformats.org/officeDocument/2006/relationships/hyperlink" Target="https://drive.google.com/open?id=1ooj28B6PtjxMqa_tLWoBofcQr_or_wtx" TargetMode="External"/><Relationship Id="rId1" Type="http://schemas.openxmlformats.org/officeDocument/2006/relationships/slideLayout" Target="../slideLayouts/slideLayout2.xml"/><Relationship Id="rId6" Type="http://schemas.openxmlformats.org/officeDocument/2006/relationships/hyperlink" Target="https://paulmurraycbr.github.io/ArduinoTheOOWay.html" TargetMode="External"/><Relationship Id="rId5" Type="http://schemas.openxmlformats.org/officeDocument/2006/relationships/hyperlink" Target="https://www.lynda.com/Arduino-tutorials/Up-Running-Arduino/197594-2.html" TargetMode="External"/><Relationship Id="rId4" Type="http://schemas.openxmlformats.org/officeDocument/2006/relationships/hyperlink" Target="https://drive.google.com/drive/u/1/folders/12QrU6a3i-7KDpqnoHJ5xGVB-z4mf6tk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58.png"/><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rive.google.com/open?id=1ooj28B6PtjxMqa_tLWoBofcQr_or_wtx" TargetMode="External"/><Relationship Id="rId2" Type="http://schemas.openxmlformats.org/officeDocument/2006/relationships/hyperlink" Target="https://www.lynda.com/Python-tutorials/Python-Essential-Training/614299-2.html" TargetMode="External"/><Relationship Id="rId1" Type="http://schemas.openxmlformats.org/officeDocument/2006/relationships/slideLayout" Target="../slideLayouts/slideLayout2.xml"/><Relationship Id="rId6" Type="http://schemas.openxmlformats.org/officeDocument/2006/relationships/hyperlink" Target="https://www.lynda.com/Arduino-tutorials/Up-Running-Arduino/197594-2.html" TargetMode="External"/><Relationship Id="rId5" Type="http://schemas.openxmlformats.org/officeDocument/2006/relationships/hyperlink" Target="https://drive.google.com/drive/u/1/folders/12QrU6a3i-7KDpqnoHJ5xGVB-z4mf6tkt" TargetMode="External"/><Relationship Id="rId4" Type="http://schemas.openxmlformats.org/officeDocument/2006/relationships/hyperlink" Target="https://www.lynda.com/C-tutorials/C-Essential-Training/182674-2.html"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www.lynda.com/Python-tutorials/Python-Essential-Training/614299-2.html" TargetMode="External"/><Relationship Id="rId1" Type="http://schemas.openxmlformats.org/officeDocument/2006/relationships/slideLayout" Target="../slideLayouts/slideLayout2.xml"/><Relationship Id="rId5" Type="http://schemas.openxmlformats.org/officeDocument/2006/relationships/hyperlink" Target="https://www.youtube.com/watch?v=dTpOG4ZYrXU" TargetMode="External"/><Relationship Id="rId4" Type="http://schemas.openxmlformats.org/officeDocument/2006/relationships/image" Target="../media/image62.jpe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jpe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docs.google.com/document/d/1NKGbBYT03p08mqFBkmH3ZjltCk4Sgm05enLhzCWpZZs/edi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Bionics Society</a:t>
            </a:r>
          </a:p>
        </p:txBody>
      </p:sp>
      <p:sp>
        <p:nvSpPr>
          <p:cNvPr id="3" name="Subtitle 2"/>
          <p:cNvSpPr>
            <a:spLocks noGrp="1"/>
          </p:cNvSpPr>
          <p:nvPr>
            <p:ph type="subTitle" idx="1"/>
          </p:nvPr>
        </p:nvSpPr>
        <p:spPr/>
        <p:txBody>
          <a:bodyPr/>
          <a:lstStyle/>
          <a:p>
            <a:r>
              <a:rPr lang="en-US" dirty="0"/>
              <a:t>Russell Grim</a:t>
            </a:r>
          </a:p>
        </p:txBody>
      </p:sp>
      <p:pic>
        <p:nvPicPr>
          <p:cNvPr id="5122" name="Picture 2" descr="Image result for University of sheffield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8582" y="5096329"/>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heffield Bionic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1160" y="4899621"/>
            <a:ext cx="3266058" cy="16221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6663" t="15898" r="6390" b="15509"/>
          <a:stretch/>
        </p:blipFill>
        <p:spPr>
          <a:xfrm>
            <a:off x="391160" y="352054"/>
            <a:ext cx="5111569" cy="2267230"/>
          </a:xfrm>
          <a:prstGeom prst="rect">
            <a:avLst/>
          </a:prstGeom>
        </p:spPr>
      </p:pic>
      <p:pic>
        <p:nvPicPr>
          <p:cNvPr id="12" name="video-153739699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7332" y="352054"/>
            <a:ext cx="1695777" cy="3014715"/>
          </a:xfrm>
          <a:prstGeom prst="rect">
            <a:avLst/>
          </a:prstGeom>
        </p:spPr>
      </p:pic>
      <p:pic>
        <p:nvPicPr>
          <p:cNvPr id="13" name="video-151854782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395352" y="352054"/>
            <a:ext cx="1323230" cy="2381815"/>
          </a:xfrm>
          <a:prstGeom prst="rect">
            <a:avLst/>
          </a:prstGeom>
        </p:spPr>
      </p:pic>
    </p:spTree>
    <p:extLst>
      <p:ext uri="{BB962C8B-B14F-4D97-AF65-F5344CB8AC3E}">
        <p14:creationId xmlns:p14="http://schemas.microsoft.com/office/powerpoint/2010/main" val="420684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35" fill="hold"/>
                                        <p:tgtEl>
                                          <p:spTgt spid="12"/>
                                        </p:tgtEl>
                                      </p:cBhvr>
                                    </p:cmd>
                                  </p:childTnLst>
                                </p:cTn>
                              </p:par>
                            </p:childTnLst>
                          </p:cTn>
                        </p:par>
                        <p:par>
                          <p:cTn id="7" fill="hold">
                            <p:stCondLst>
                              <p:cond delay="8235"/>
                            </p:stCondLst>
                            <p:childTnLst>
                              <p:par>
                                <p:cTn id="8" presetID="1" presetClass="mediacall" presetSubtype="0" fill="hold" nodeType="afterEffect">
                                  <p:stCondLst>
                                    <p:cond delay="0"/>
                                  </p:stCondLst>
                                  <p:childTnLst>
                                    <p:cmd type="call" cmd="playFrom(0.0)">
                                      <p:cBhvr>
                                        <p:cTn id="9" dur="2147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2"/>
                                        </p:tgtEl>
                                      </p:cBhvr>
                                    </p:cmd>
                                  </p:childTnLst>
                                </p:cTn>
                              </p:par>
                            </p:childTnLst>
                          </p:cTn>
                        </p:par>
                      </p:childTnLst>
                    </p:cTn>
                  </p:par>
                </p:childTnLst>
              </p:cTn>
              <p:nextCondLst>
                <p:cond evt="onClick" delay="0">
                  <p:tgtEl>
                    <p:spTgt spid="12"/>
                  </p:tgtEl>
                </p:cond>
              </p:nextCondLst>
            </p:seq>
            <p:video>
              <p:cMediaNode vol="80000">
                <p:cTn id="15"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3"/>
                                        </p:tgtEl>
                                      </p:cBhvr>
                                    </p:cmd>
                                  </p:childTnLst>
                                </p:cTn>
                              </p:par>
                            </p:childTnLst>
                          </p:cTn>
                        </p:par>
                      </p:childTnLst>
                    </p:cTn>
                  </p:par>
                </p:childTnLst>
              </p:cTn>
              <p:nextCondLst>
                <p:cond evt="onClick" delay="0">
                  <p:tgtEl>
                    <p:spTgt spid="13"/>
                  </p:tgtEl>
                </p:cond>
              </p:nextCondLst>
            </p:seq>
            <p:video>
              <p:cMediaNode vol="80000">
                <p:cTn id="21" fill="hold" display="0">
                  <p:stCondLst>
                    <p:cond delay="indefinite"/>
                  </p:stCondLst>
                </p:cTn>
                <p:tgtEl>
                  <p:spTgt spid="1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83" y="218230"/>
            <a:ext cx="5403273" cy="615142"/>
          </a:xfrm>
        </p:spPr>
        <p:txBody>
          <a:bodyPr>
            <a:normAutofit fontScale="90000"/>
          </a:bodyPr>
          <a:lstStyle/>
          <a:p>
            <a:r>
              <a:rPr lang="en-GB" dirty="0"/>
              <a:t>Work done so far</a:t>
            </a:r>
          </a:p>
        </p:txBody>
      </p:sp>
      <p:pic>
        <p:nvPicPr>
          <p:cNvPr id="4" name="video-151724939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447294" y="898367"/>
            <a:ext cx="1405907" cy="2530632"/>
          </a:xfrm>
          <a:prstGeom prst="rect">
            <a:avLst/>
          </a:prstGeom>
        </p:spPr>
      </p:pic>
      <p:pic>
        <p:nvPicPr>
          <p:cNvPr id="5" name="video-151854782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8271545" y="303154"/>
            <a:ext cx="3473161" cy="6251689"/>
          </a:xfrm>
          <a:prstGeom prst="rect">
            <a:avLst/>
          </a:prstGeom>
        </p:spPr>
      </p:pic>
      <p:pic>
        <p:nvPicPr>
          <p:cNvPr id="6" name="video-1537396995">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5240339" y="1022592"/>
            <a:ext cx="2956364" cy="5255758"/>
          </a:xfrm>
          <a:prstGeom prst="rect">
            <a:avLst/>
          </a:prstGeom>
        </p:spPr>
      </p:pic>
      <p:pic>
        <p:nvPicPr>
          <p:cNvPr id="7" name="video-1516264667">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1977797" y="1119425"/>
            <a:ext cx="1160287" cy="2088516"/>
          </a:xfrm>
          <a:prstGeom prst="rect">
            <a:avLst/>
          </a:prstGeom>
        </p:spPr>
      </p:pic>
      <p:pic>
        <p:nvPicPr>
          <p:cNvPr id="8" name="video-1516309643">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8"/>
          <a:stretch>
            <a:fillRect/>
          </a:stretch>
        </p:blipFill>
        <p:spPr>
          <a:xfrm>
            <a:off x="3262680" y="710732"/>
            <a:ext cx="1989459" cy="3581027"/>
          </a:xfrm>
          <a:prstGeom prst="rect">
            <a:avLst/>
          </a:prstGeom>
        </p:spPr>
      </p:pic>
      <p:pic>
        <p:nvPicPr>
          <p:cNvPr id="10" name="GGC Final.mp4">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19"/>
          <a:stretch>
            <a:fillRect/>
          </a:stretch>
        </p:blipFill>
        <p:spPr>
          <a:xfrm>
            <a:off x="806199" y="4356754"/>
            <a:ext cx="3955208" cy="2224805"/>
          </a:xfrm>
          <a:prstGeom prst="rect">
            <a:avLst/>
          </a:prstGeom>
        </p:spPr>
      </p:pic>
    </p:spTree>
    <p:extLst>
      <p:ext uri="{BB962C8B-B14F-4D97-AF65-F5344CB8AC3E}">
        <p14:creationId xmlns:p14="http://schemas.microsoft.com/office/powerpoint/2010/main" val="138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35" fill="hold"/>
                                        <p:tgtEl>
                                          <p:spTgt spid="6"/>
                                        </p:tgtEl>
                                      </p:cBhvr>
                                    </p:cmd>
                                  </p:childTnLst>
                                </p:cTn>
                              </p:par>
                            </p:childTnLst>
                          </p:cTn>
                        </p:par>
                        <p:par>
                          <p:cTn id="7" fill="hold">
                            <p:stCondLst>
                              <p:cond delay="8235"/>
                            </p:stCondLst>
                            <p:childTnLst>
                              <p:par>
                                <p:cTn id="8" presetID="1" presetClass="mediacall" presetSubtype="0" fill="hold" nodeType="afterEffect">
                                  <p:stCondLst>
                                    <p:cond delay="0"/>
                                  </p:stCondLst>
                                  <p:childTnLst>
                                    <p:cmd type="call" cmd="playFrom(0.0)">
                                      <p:cBhvr>
                                        <p:cTn id="9" dur="21479" fill="hold"/>
                                        <p:tgtEl>
                                          <p:spTgt spid="5"/>
                                        </p:tgtEl>
                                      </p:cBhvr>
                                    </p:cmd>
                                  </p:childTnLst>
                                </p:cTn>
                              </p:par>
                            </p:childTnLst>
                          </p:cTn>
                        </p:par>
                        <p:par>
                          <p:cTn id="10" fill="hold">
                            <p:stCondLst>
                              <p:cond delay="29714"/>
                            </p:stCondLst>
                            <p:childTnLst>
                              <p:par>
                                <p:cTn id="11" presetID="1" presetClass="mediacall" presetSubtype="0" fill="hold" nodeType="afterEffect">
                                  <p:stCondLst>
                                    <p:cond delay="0"/>
                                  </p:stCondLst>
                                  <p:childTnLst>
                                    <p:cmd type="call" cmd="playFrom(0.0)">
                                      <p:cBhvr>
                                        <p:cTn id="12" dur="38313" fill="hold"/>
                                        <p:tgtEl>
                                          <p:spTgt spid="4"/>
                                        </p:tgtEl>
                                      </p:cBhvr>
                                    </p:cmd>
                                  </p:childTnLst>
                                </p:cTn>
                              </p:par>
                            </p:childTnLst>
                          </p:cTn>
                        </p:par>
                        <p:par>
                          <p:cTn id="13" fill="hold">
                            <p:stCondLst>
                              <p:cond delay="68027"/>
                            </p:stCondLst>
                            <p:childTnLst>
                              <p:par>
                                <p:cTn id="14" presetID="1" presetClass="mediacall" presetSubtype="0" fill="hold" nodeType="afterEffect">
                                  <p:stCondLst>
                                    <p:cond delay="0"/>
                                  </p:stCondLst>
                                  <p:childTnLst>
                                    <p:cmd type="call" cmd="playFrom(0.0)">
                                      <p:cBhvr>
                                        <p:cTn id="15" dur="4714" fill="hold"/>
                                        <p:tgtEl>
                                          <p:spTgt spid="7"/>
                                        </p:tgtEl>
                                      </p:cBhvr>
                                    </p:cmd>
                                  </p:childTnLst>
                                </p:cTn>
                              </p:par>
                            </p:childTnLst>
                          </p:cTn>
                        </p:par>
                        <p:par>
                          <p:cTn id="16" fill="hold">
                            <p:stCondLst>
                              <p:cond delay="72741"/>
                            </p:stCondLst>
                            <p:childTnLst>
                              <p:par>
                                <p:cTn id="17" presetID="1" presetClass="mediacall" presetSubtype="0" fill="hold" nodeType="afterEffect">
                                  <p:stCondLst>
                                    <p:cond delay="0"/>
                                  </p:stCondLst>
                                  <p:childTnLst>
                                    <p:cmd type="call" cmd="playFrom(0.0)">
                                      <p:cBhvr>
                                        <p:cTn id="18" dur="926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6"/>
                </p:tgtEl>
              </p:cMediaNode>
            </p:video>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video>
              <p:cMediaNode vol="80000">
                <p:cTn id="31" fill="hold" display="0">
                  <p:stCondLst>
                    <p:cond delay="indefinite"/>
                  </p:stCondLst>
                </p:cTn>
                <p:tgtEl>
                  <p:spTgt spid="4"/>
                </p:tgtEl>
              </p:cMediaNode>
            </p:video>
            <p:seq concurrent="1" nextAc="seek">
              <p:cTn id="32" restart="whenNotActive" fill="hold" evtFilter="cancelBubble" nodeType="interactiveSeq">
                <p:stCondLst>
                  <p:cond evt="onClick" delay="0">
                    <p:tgtEl>
                      <p:spTgt spid="4"/>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4"/>
                                        </p:tgtEl>
                                      </p:cBhvr>
                                    </p:cmd>
                                  </p:childTnLst>
                                </p:cTn>
                              </p:par>
                            </p:childTnLst>
                          </p:cTn>
                        </p:par>
                      </p:childTnLst>
                    </p:cTn>
                  </p:par>
                </p:childTnLst>
              </p:cTn>
              <p:nextCondLst>
                <p:cond evt="onClick" delay="0">
                  <p:tgtEl>
                    <p:spTgt spid="4"/>
                  </p:tgtEl>
                </p:cond>
              </p:nextCondLst>
            </p:seq>
            <p:video>
              <p:cMediaNode vol="80000">
                <p:cTn id="37" fill="hold" display="0">
                  <p:stCondLst>
                    <p:cond delay="indefinite"/>
                  </p:stCondLst>
                </p:cTn>
                <p:tgtEl>
                  <p:spTgt spid="7"/>
                </p:tgtEl>
              </p:cMediaNode>
            </p:video>
            <p:seq concurrent="1" nextAc="seek">
              <p:cTn id="38" restart="whenNotActive" fill="hold" evtFilter="cancelBubble" nodeType="interactiveSeq">
                <p:stCondLst>
                  <p:cond evt="onClick" delay="0">
                    <p:tgtEl>
                      <p:spTgt spid="7"/>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7"/>
                                        </p:tgtEl>
                                      </p:cBhvr>
                                    </p:cmd>
                                  </p:childTnLst>
                                </p:cTn>
                              </p:par>
                            </p:childTnLst>
                          </p:cTn>
                        </p:par>
                      </p:childTnLst>
                    </p:cTn>
                  </p:par>
                </p:childTnLst>
              </p:cTn>
              <p:nextCondLst>
                <p:cond evt="onClick" delay="0">
                  <p:tgtEl>
                    <p:spTgt spid="7"/>
                  </p:tgtEl>
                </p:cond>
              </p:nextCondLst>
            </p:seq>
            <p:video>
              <p:cMediaNode vol="80000">
                <p:cTn id="43" fill="hold" display="0">
                  <p:stCondLst>
                    <p:cond delay="indefinite"/>
                  </p:stCondLst>
                </p:cTn>
                <p:tgtEl>
                  <p:spTgt spid="8"/>
                </p:tgtEl>
              </p:cMediaNode>
            </p:video>
            <p:seq concurrent="1" nextAc="seek">
              <p:cTn id="44" restart="whenNotActive" fill="hold" evtFilter="cancelBubble" nodeType="interactiveSeq">
                <p:stCondLst>
                  <p:cond evt="onClick" delay="0">
                    <p:tgtEl>
                      <p:spTgt spid="8"/>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8"/>
                                        </p:tgtEl>
                                      </p:cBhvr>
                                    </p:cmd>
                                  </p:childTnLst>
                                </p:cTn>
                              </p:par>
                            </p:childTnLst>
                          </p:cTn>
                        </p:par>
                      </p:childTnLst>
                    </p:cTn>
                  </p:par>
                </p:childTnLst>
              </p:cTn>
              <p:nextCondLst>
                <p:cond evt="onClick" delay="0">
                  <p:tgtEl>
                    <p:spTgt spid="8"/>
                  </p:tgtEl>
                </p:cond>
              </p:nextCondLst>
            </p:seq>
            <p:seq concurrent="1" nextAc="seek">
              <p:cTn id="49" restart="whenNotActive" fill="hold" evtFilter="cancelBubble" nodeType="interactiveSeq">
                <p:stCondLst>
                  <p:cond evt="onClick" delay="0">
                    <p:tgtEl>
                      <p:spTgt spid="10"/>
                    </p:tgtEl>
                  </p:cond>
                </p:stCondLst>
                <p:endSync evt="end" delay="0">
                  <p:rtn val="all"/>
                </p:endSync>
                <p:childTnLst>
                  <p:par>
                    <p:cTn id="50" fill="hold">
                      <p:stCondLst>
                        <p:cond delay="0"/>
                      </p:stCondLst>
                      <p:childTnLst>
                        <p:par>
                          <p:cTn id="51" fill="hold">
                            <p:stCondLst>
                              <p:cond delay="0"/>
                            </p:stCondLst>
                            <p:childTnLst>
                              <p:par>
                                <p:cTn id="52" presetID="2" presetClass="mediacall" presetSubtype="0" fill="hold" nodeType="clickEffect">
                                  <p:stCondLst>
                                    <p:cond delay="0"/>
                                  </p:stCondLst>
                                  <p:childTnLst>
                                    <p:cmd type="call" cmd="togglePause">
                                      <p:cBhvr>
                                        <p:cTn id="53" dur="1" fill="hold"/>
                                        <p:tgtEl>
                                          <p:spTgt spid="10"/>
                                        </p:tgtEl>
                                      </p:cBhvr>
                                    </p:cmd>
                                  </p:childTnLst>
                                </p:cTn>
                              </p:par>
                            </p:childTnLst>
                          </p:cTn>
                        </p:par>
                      </p:childTnLst>
                    </p:cTn>
                  </p:par>
                </p:childTnLst>
              </p:cTn>
              <p:nextCondLst>
                <p:cond evt="onClick" delay="0">
                  <p:tgtEl>
                    <p:spTgt spid="10"/>
                  </p:tgtEl>
                </p:cond>
              </p:nextCondLst>
            </p:seq>
            <p:video>
              <p:cMediaNode vol="80000">
                <p:cTn id="54" fill="hold" display="0">
                  <p:stCondLst>
                    <p:cond delay="indefinite"/>
                  </p:stCondLst>
                </p:cTn>
                <p:tgtEl>
                  <p:spTgt spid="10"/>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B7042-E10D-4D3D-BE36-63BDD4ECC0A8}"/>
              </a:ext>
            </a:extLst>
          </p:cNvPr>
          <p:cNvSpPr>
            <a:spLocks noGrp="1"/>
          </p:cNvSpPr>
          <p:nvPr>
            <p:ph type="title"/>
          </p:nvPr>
        </p:nvSpPr>
        <p:spPr/>
        <p:txBody>
          <a:bodyPr/>
          <a:lstStyle/>
          <a:p>
            <a:r>
              <a:rPr lang="en-US" dirty="0"/>
              <a:t>Finance</a:t>
            </a:r>
            <a:endParaRPr lang="en-GB" dirty="0"/>
          </a:p>
        </p:txBody>
      </p:sp>
      <p:sp>
        <p:nvSpPr>
          <p:cNvPr id="3" name="Content Placeholder 2">
            <a:extLst>
              <a:ext uri="{FF2B5EF4-FFF2-40B4-BE49-F238E27FC236}">
                <a16:creationId xmlns:a16="http://schemas.microsoft.com/office/drawing/2014/main" id="{61C06401-4E7E-41B2-97E1-CD9ECFE19651}"/>
              </a:ext>
            </a:extLst>
          </p:cNvPr>
          <p:cNvSpPr>
            <a:spLocks noGrp="1"/>
          </p:cNvSpPr>
          <p:nvPr>
            <p:ph idx="1"/>
          </p:nvPr>
        </p:nvSpPr>
        <p:spPr/>
        <p:txBody>
          <a:bodyPr/>
          <a:lstStyle/>
          <a:p>
            <a:r>
              <a:rPr lang="en-US" dirty="0"/>
              <a:t>Why</a:t>
            </a:r>
          </a:p>
          <a:p>
            <a:r>
              <a:rPr lang="en-US" dirty="0"/>
              <a:t>How</a:t>
            </a:r>
            <a:endParaRPr lang="en-GB" dirty="0"/>
          </a:p>
        </p:txBody>
      </p:sp>
    </p:spTree>
    <p:extLst>
      <p:ext uri="{BB962C8B-B14F-4D97-AF65-F5344CB8AC3E}">
        <p14:creationId xmlns:p14="http://schemas.microsoft.com/office/powerpoint/2010/main" val="38207309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EA84-F7E6-4131-B32C-C1C3E87973CC}"/>
              </a:ext>
            </a:extLst>
          </p:cNvPr>
          <p:cNvSpPr>
            <a:spLocks noGrp="1"/>
          </p:cNvSpPr>
          <p:nvPr>
            <p:ph type="title"/>
          </p:nvPr>
        </p:nvSpPr>
        <p:spPr>
          <a:xfrm>
            <a:off x="1143000" y="609600"/>
            <a:ext cx="9875520" cy="757561"/>
          </a:xfrm>
        </p:spPr>
        <p:txBody>
          <a:bodyPr/>
          <a:lstStyle/>
          <a:p>
            <a:r>
              <a:rPr lang="en-US" dirty="0"/>
              <a:t>Artificial Intelligence Society</a:t>
            </a:r>
            <a:endParaRPr lang="en-GB" dirty="0"/>
          </a:p>
        </p:txBody>
      </p:sp>
      <p:sp>
        <p:nvSpPr>
          <p:cNvPr id="3" name="Content Placeholder 2">
            <a:extLst>
              <a:ext uri="{FF2B5EF4-FFF2-40B4-BE49-F238E27FC236}">
                <a16:creationId xmlns:a16="http://schemas.microsoft.com/office/drawing/2014/main" id="{D1E55564-1C44-4E8A-BABC-B530D95AF8AB}"/>
              </a:ext>
            </a:extLst>
          </p:cNvPr>
          <p:cNvSpPr>
            <a:spLocks noGrp="1"/>
          </p:cNvSpPr>
          <p:nvPr>
            <p:ph idx="1"/>
          </p:nvPr>
        </p:nvSpPr>
        <p:spPr>
          <a:xfrm>
            <a:off x="8187145" y="2308582"/>
            <a:ext cx="3820885" cy="3287486"/>
          </a:xfrm>
        </p:spPr>
        <p:txBody>
          <a:bodyPr>
            <a:normAutofit/>
          </a:bodyPr>
          <a:lstStyle/>
          <a:p>
            <a:pPr marL="45720" indent="0">
              <a:buNone/>
            </a:pPr>
            <a:r>
              <a:rPr lang="en-US" dirty="0"/>
              <a:t>Collaboration ideas</a:t>
            </a:r>
          </a:p>
          <a:p>
            <a:r>
              <a:rPr lang="en-US" dirty="0"/>
              <a:t>Sharing resources.</a:t>
            </a:r>
          </a:p>
          <a:p>
            <a:r>
              <a:rPr lang="en-US" dirty="0"/>
              <a:t>Bionics could do a talk about AI in bionics applications</a:t>
            </a:r>
          </a:p>
          <a:p>
            <a:r>
              <a:rPr lang="en-US" dirty="0"/>
              <a:t>Share workshop sessions</a:t>
            </a:r>
          </a:p>
          <a:p>
            <a:r>
              <a:rPr lang="en-US" dirty="0"/>
              <a:t>Joint project: work on UI?</a:t>
            </a:r>
          </a:p>
          <a:p>
            <a:pPr lvl="1"/>
            <a:endParaRPr lang="en-US" dirty="0"/>
          </a:p>
          <a:p>
            <a:pPr lvl="1"/>
            <a:endParaRPr lang="en-US" dirty="0"/>
          </a:p>
          <a:p>
            <a:endParaRPr lang="en-GB" dirty="0"/>
          </a:p>
        </p:txBody>
      </p:sp>
      <p:sp>
        <p:nvSpPr>
          <p:cNvPr id="4" name="Content Placeholder 2">
            <a:extLst>
              <a:ext uri="{FF2B5EF4-FFF2-40B4-BE49-F238E27FC236}">
                <a16:creationId xmlns:a16="http://schemas.microsoft.com/office/drawing/2014/main" id="{174E3C53-43B9-4032-8608-F694B555D0D4}"/>
              </a:ext>
            </a:extLst>
          </p:cNvPr>
          <p:cNvSpPr txBox="1">
            <a:spLocks/>
          </p:cNvSpPr>
          <p:nvPr/>
        </p:nvSpPr>
        <p:spPr>
          <a:xfrm>
            <a:off x="770164" y="1979581"/>
            <a:ext cx="3487057" cy="426881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Why</a:t>
            </a:r>
          </a:p>
          <a:p>
            <a:pPr lvl="1"/>
            <a:r>
              <a:rPr lang="en-US" dirty="0"/>
              <a:t>Teach students about AI</a:t>
            </a:r>
          </a:p>
          <a:p>
            <a:pPr lvl="1"/>
            <a:r>
              <a:rPr lang="en-US" dirty="0"/>
              <a:t>Give the broader context</a:t>
            </a:r>
          </a:p>
          <a:p>
            <a:r>
              <a:rPr lang="en-US" dirty="0"/>
              <a:t>What</a:t>
            </a:r>
          </a:p>
          <a:p>
            <a:pPr lvl="1"/>
            <a:r>
              <a:rPr lang="en-US" dirty="0"/>
              <a:t>Workshops &amp; tutorials </a:t>
            </a:r>
          </a:p>
          <a:p>
            <a:pPr lvl="1"/>
            <a:r>
              <a:rPr lang="en-US" dirty="0"/>
              <a:t>Social events</a:t>
            </a:r>
          </a:p>
          <a:p>
            <a:pPr lvl="1"/>
            <a:r>
              <a:rPr lang="en-US" dirty="0"/>
              <a:t>Industrial speakers</a:t>
            </a:r>
          </a:p>
          <a:p>
            <a:pPr lvl="1"/>
            <a:r>
              <a:rPr lang="en-US" dirty="0"/>
              <a:t>60 members</a:t>
            </a:r>
          </a:p>
          <a:p>
            <a:r>
              <a:rPr lang="en-US" dirty="0"/>
              <a:t>Stretch goals</a:t>
            </a:r>
          </a:p>
          <a:p>
            <a:pPr lvl="1"/>
            <a:r>
              <a:rPr lang="en-US" dirty="0"/>
              <a:t>Work with industry. </a:t>
            </a:r>
          </a:p>
          <a:p>
            <a:pPr lvl="1"/>
            <a:r>
              <a:rPr lang="en-US" dirty="0"/>
              <a:t>Run a project</a:t>
            </a:r>
          </a:p>
          <a:p>
            <a:pPr lvl="1"/>
            <a:endParaRPr lang="en-US" dirty="0"/>
          </a:p>
          <a:p>
            <a:pPr lvl="1"/>
            <a:endParaRPr lang="en-US" dirty="0"/>
          </a:p>
          <a:p>
            <a:endParaRPr lang="en-GB" dirty="0"/>
          </a:p>
        </p:txBody>
      </p:sp>
      <p:pic>
        <p:nvPicPr>
          <p:cNvPr id="1026" name="Picture 2" descr="Image may contain: text">
            <a:extLst>
              <a:ext uri="{FF2B5EF4-FFF2-40B4-BE49-F238E27FC236}">
                <a16:creationId xmlns:a16="http://schemas.microsoft.com/office/drawing/2014/main" id="{AD4B35D3-57FD-4F32-8159-E210D2A8DF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033" y="1613444"/>
            <a:ext cx="3631112" cy="363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14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2EE2E0-C000-4C09-A449-8D623353D3E6}"/>
              </a:ext>
            </a:extLst>
          </p:cNvPr>
          <p:cNvSpPr>
            <a:spLocks noGrp="1"/>
          </p:cNvSpPr>
          <p:nvPr>
            <p:ph idx="1"/>
          </p:nvPr>
        </p:nvSpPr>
        <p:spPr>
          <a:xfrm>
            <a:off x="484975" y="576580"/>
            <a:ext cx="3934625" cy="1892300"/>
          </a:xfrm>
        </p:spPr>
        <p:txBody>
          <a:bodyPr/>
          <a:lstStyle/>
          <a:p>
            <a:endParaRPr lang="en-GB" dirty="0"/>
          </a:p>
        </p:txBody>
      </p:sp>
      <p:pic>
        <p:nvPicPr>
          <p:cNvPr id="1026" name="Picture 2" descr="Image result for Enactus">
            <a:extLst>
              <a:ext uri="{FF2B5EF4-FFF2-40B4-BE49-F238E27FC236}">
                <a16:creationId xmlns:a16="http://schemas.microsoft.com/office/drawing/2014/main" id="{975E3E3A-43E2-4A99-A528-2601A7692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 y="3054668"/>
            <a:ext cx="7676823" cy="335629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97517645-7522-4B03-9B09-15BD66FA23DD}"/>
              </a:ext>
            </a:extLst>
          </p:cNvPr>
          <p:cNvSpPr txBox="1">
            <a:spLocks/>
          </p:cNvSpPr>
          <p:nvPr/>
        </p:nvSpPr>
        <p:spPr>
          <a:xfrm>
            <a:off x="6939280" y="688340"/>
            <a:ext cx="4767745" cy="461518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b="1" dirty="0"/>
              <a:t>WHY. </a:t>
            </a:r>
            <a:r>
              <a:rPr lang="en-US" dirty="0"/>
              <a:t>We believe that business is the best way to help people.</a:t>
            </a:r>
          </a:p>
          <a:p>
            <a:pPr lvl="1"/>
            <a:r>
              <a:rPr lang="en-US" dirty="0"/>
              <a:t>Sustainability</a:t>
            </a:r>
          </a:p>
          <a:p>
            <a:pPr lvl="1"/>
            <a:r>
              <a:rPr lang="en-US" dirty="0"/>
              <a:t>Scalability </a:t>
            </a:r>
          </a:p>
          <a:p>
            <a:pPr lvl="1"/>
            <a:r>
              <a:rPr lang="en-US" dirty="0"/>
              <a:t>Exit </a:t>
            </a:r>
          </a:p>
          <a:p>
            <a:r>
              <a:rPr lang="en-US" b="1" dirty="0"/>
              <a:t>HOW.</a:t>
            </a:r>
            <a:r>
              <a:rPr lang="en-US" dirty="0"/>
              <a:t> Collaboration. </a:t>
            </a:r>
          </a:p>
          <a:p>
            <a:r>
              <a:rPr lang="en-US" b="1" dirty="0"/>
              <a:t>WHAT.</a:t>
            </a:r>
            <a:r>
              <a:rPr lang="en-US" dirty="0"/>
              <a:t> </a:t>
            </a:r>
          </a:p>
          <a:p>
            <a:pPr lvl="1"/>
            <a:r>
              <a:rPr lang="en-US" dirty="0"/>
              <a:t>Business.</a:t>
            </a:r>
          </a:p>
          <a:p>
            <a:pPr lvl="1"/>
            <a:r>
              <a:rPr lang="en-US" dirty="0"/>
              <a:t>Needs assessments.</a:t>
            </a:r>
          </a:p>
          <a:p>
            <a:pPr lvl="1"/>
            <a:r>
              <a:rPr lang="en-US" dirty="0"/>
              <a:t>Business planning</a:t>
            </a:r>
            <a:endParaRPr lang="en-GB" dirty="0"/>
          </a:p>
          <a:p>
            <a:endParaRPr lang="en-GB" b="1" dirty="0"/>
          </a:p>
        </p:txBody>
      </p:sp>
      <p:pic>
        <p:nvPicPr>
          <p:cNvPr id="4" name="Picture 3">
            <a:extLst>
              <a:ext uri="{FF2B5EF4-FFF2-40B4-BE49-F238E27FC236}">
                <a16:creationId xmlns:a16="http://schemas.microsoft.com/office/drawing/2014/main" id="{520EDAAA-D2A0-4451-8975-964BC2885576}"/>
              </a:ext>
            </a:extLst>
          </p:cNvPr>
          <p:cNvPicPr>
            <a:picLocks noChangeAspect="1"/>
          </p:cNvPicPr>
          <p:nvPr/>
        </p:nvPicPr>
        <p:blipFill rotWithShape="1">
          <a:blip r:embed="rId3"/>
          <a:srcRect l="65544" t="54593" r="16083" b="22296"/>
          <a:stretch/>
        </p:blipFill>
        <p:spPr>
          <a:xfrm>
            <a:off x="314324" y="447040"/>
            <a:ext cx="4897120" cy="1732551"/>
          </a:xfrm>
          <a:prstGeom prst="rect">
            <a:avLst/>
          </a:prstGeom>
        </p:spPr>
      </p:pic>
      <p:sp>
        <p:nvSpPr>
          <p:cNvPr id="6" name="Content Placeholder 2">
            <a:extLst>
              <a:ext uri="{FF2B5EF4-FFF2-40B4-BE49-F238E27FC236}">
                <a16:creationId xmlns:a16="http://schemas.microsoft.com/office/drawing/2014/main" id="{0B13EB4D-0938-474E-848C-D7C2DEAA946D}"/>
              </a:ext>
            </a:extLst>
          </p:cNvPr>
          <p:cNvSpPr txBox="1">
            <a:spLocks/>
          </p:cNvSpPr>
          <p:nvPr/>
        </p:nvSpPr>
        <p:spPr>
          <a:xfrm>
            <a:off x="2823864" y="2687954"/>
            <a:ext cx="4115416" cy="259687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dirty="0"/>
              <a:t>Collaboration ideas</a:t>
            </a:r>
          </a:p>
          <a:p>
            <a:r>
              <a:rPr lang="en-US" b="1" dirty="0"/>
              <a:t>Social enterprise.</a:t>
            </a:r>
            <a:r>
              <a:rPr lang="en-US" dirty="0"/>
              <a:t> Enactus can look into needs assessments for social enterprises around bionics. Bionics does the tech side, they do the business.</a:t>
            </a:r>
            <a:endParaRPr lang="en-GB" b="1" dirty="0"/>
          </a:p>
        </p:txBody>
      </p:sp>
    </p:spTree>
    <p:extLst>
      <p:ext uri="{BB962C8B-B14F-4D97-AF65-F5344CB8AC3E}">
        <p14:creationId xmlns:p14="http://schemas.microsoft.com/office/powerpoint/2010/main" val="24592128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738F-EDD3-413A-9AC6-23A5BC011350}"/>
              </a:ext>
            </a:extLst>
          </p:cNvPr>
          <p:cNvSpPr>
            <a:spLocks noGrp="1"/>
          </p:cNvSpPr>
          <p:nvPr>
            <p:ph type="title"/>
          </p:nvPr>
        </p:nvSpPr>
        <p:spPr>
          <a:xfrm>
            <a:off x="326254" y="281126"/>
            <a:ext cx="9875520" cy="677662"/>
          </a:xfrm>
        </p:spPr>
        <p:txBody>
          <a:bodyPr>
            <a:normAutofit fontScale="90000"/>
          </a:bodyPr>
          <a:lstStyle/>
          <a:p>
            <a:r>
              <a:rPr lang="en-US" dirty="0"/>
              <a:t>Meeting with MedTech</a:t>
            </a:r>
            <a:endParaRPr lang="en-GB" dirty="0"/>
          </a:p>
        </p:txBody>
      </p:sp>
      <p:sp>
        <p:nvSpPr>
          <p:cNvPr id="3" name="Content Placeholder 2">
            <a:extLst>
              <a:ext uri="{FF2B5EF4-FFF2-40B4-BE49-F238E27FC236}">
                <a16:creationId xmlns:a16="http://schemas.microsoft.com/office/drawing/2014/main" id="{E1688998-A618-446C-A68E-7A366F7ABCED}"/>
              </a:ext>
            </a:extLst>
          </p:cNvPr>
          <p:cNvSpPr>
            <a:spLocks noGrp="1"/>
          </p:cNvSpPr>
          <p:nvPr>
            <p:ph idx="1"/>
          </p:nvPr>
        </p:nvSpPr>
        <p:spPr>
          <a:xfrm>
            <a:off x="442640" y="958788"/>
            <a:ext cx="4670535" cy="2774319"/>
          </a:xfrm>
        </p:spPr>
        <p:txBody>
          <a:bodyPr>
            <a:normAutofit fontScale="92500" lnSpcReduction="20000"/>
          </a:bodyPr>
          <a:lstStyle/>
          <a:p>
            <a:r>
              <a:rPr lang="en-US" b="1" dirty="0"/>
              <a:t>WHY</a:t>
            </a:r>
            <a:r>
              <a:rPr lang="en-US" dirty="0"/>
              <a:t>. To connect people from medicine and technology. And learn from each other</a:t>
            </a:r>
          </a:p>
          <a:p>
            <a:r>
              <a:rPr lang="en-US" b="1" dirty="0"/>
              <a:t>WHAT. </a:t>
            </a:r>
            <a:r>
              <a:rPr lang="en-US" dirty="0"/>
              <a:t>Mostly events.</a:t>
            </a:r>
          </a:p>
          <a:p>
            <a:pPr lvl="1"/>
            <a:r>
              <a:rPr lang="en-US" dirty="0"/>
              <a:t>Mostly hackathons</a:t>
            </a:r>
          </a:p>
          <a:p>
            <a:pPr lvl="1"/>
            <a:r>
              <a:rPr lang="en-US" dirty="0"/>
              <a:t>Bio informatics workshops</a:t>
            </a:r>
          </a:p>
          <a:p>
            <a:pPr lvl="1"/>
            <a:r>
              <a:rPr lang="en-US" dirty="0"/>
              <a:t>Speakers.</a:t>
            </a:r>
          </a:p>
          <a:p>
            <a:pPr lvl="2"/>
            <a:r>
              <a:rPr lang="en-US" dirty="0"/>
              <a:t>Citron</a:t>
            </a:r>
          </a:p>
          <a:p>
            <a:pPr lvl="1"/>
            <a:r>
              <a:rPr lang="en-US" dirty="0"/>
              <a:t>Building your own computer game in python</a:t>
            </a:r>
          </a:p>
        </p:txBody>
      </p:sp>
      <p:pic>
        <p:nvPicPr>
          <p:cNvPr id="2052" name="Picture 4" descr="No automatic alt text available.">
            <a:extLst>
              <a:ext uri="{FF2B5EF4-FFF2-40B4-BE49-F238E27FC236}">
                <a16:creationId xmlns:a16="http://schemas.microsoft.com/office/drawing/2014/main" id="{DCBE9082-683C-40A9-892B-5E1E4EE3EB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455" b="35026"/>
          <a:stretch/>
        </p:blipFill>
        <p:spPr bwMode="auto">
          <a:xfrm>
            <a:off x="4631281" y="3802555"/>
            <a:ext cx="7202560" cy="277431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D8210B-2ED1-4569-B969-56851EBFE4CD}"/>
              </a:ext>
            </a:extLst>
          </p:cNvPr>
          <p:cNvSpPr txBox="1">
            <a:spLocks/>
          </p:cNvSpPr>
          <p:nvPr/>
        </p:nvSpPr>
        <p:spPr>
          <a:xfrm>
            <a:off x="5809388" y="509039"/>
            <a:ext cx="5939971" cy="3463030"/>
          </a:xfrm>
          <a:prstGeom prst="rect">
            <a:avLst/>
          </a:prstGeom>
        </p:spPr>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dirty="0"/>
              <a:t>Collaboration Ideas</a:t>
            </a:r>
          </a:p>
          <a:p>
            <a:r>
              <a:rPr lang="en-US" b="1" dirty="0"/>
              <a:t>Clinical communications.</a:t>
            </a:r>
            <a:r>
              <a:rPr lang="en-US" dirty="0"/>
              <a:t> Talk to doctors, get clinical insight as to what it takes to build a prostheses </a:t>
            </a:r>
          </a:p>
          <a:p>
            <a:r>
              <a:rPr lang="en-US" b="1" dirty="0"/>
              <a:t>Build projects.</a:t>
            </a:r>
            <a:r>
              <a:rPr lang="en-US" dirty="0"/>
              <a:t> Something in python.</a:t>
            </a:r>
            <a:endParaRPr lang="en-US" b="1" dirty="0"/>
          </a:p>
          <a:p>
            <a:r>
              <a:rPr lang="en-US" b="1" dirty="0"/>
              <a:t>Networking event.</a:t>
            </a:r>
            <a:r>
              <a:rPr lang="en-US" dirty="0"/>
              <a:t> Connect medics to engineers</a:t>
            </a:r>
          </a:p>
          <a:p>
            <a:r>
              <a:rPr lang="en-US" b="1" dirty="0"/>
              <a:t>Talks.</a:t>
            </a:r>
            <a:r>
              <a:rPr lang="en-US" dirty="0"/>
              <a:t> Bionics talk about application, MedTech on med-Tech communications</a:t>
            </a:r>
          </a:p>
        </p:txBody>
      </p:sp>
      <p:sp>
        <p:nvSpPr>
          <p:cNvPr id="6" name="Content Placeholder 2">
            <a:extLst>
              <a:ext uri="{FF2B5EF4-FFF2-40B4-BE49-F238E27FC236}">
                <a16:creationId xmlns:a16="http://schemas.microsoft.com/office/drawing/2014/main" id="{EE526352-8121-4AD7-89FC-54757B893AD8}"/>
              </a:ext>
            </a:extLst>
          </p:cNvPr>
          <p:cNvSpPr txBox="1">
            <a:spLocks/>
          </p:cNvSpPr>
          <p:nvPr/>
        </p:nvSpPr>
        <p:spPr>
          <a:xfrm>
            <a:off x="442640" y="3713144"/>
            <a:ext cx="3445779" cy="2774319"/>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550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lvl="0"/>
            <a:r>
              <a:rPr lang="en-US" sz="2400" dirty="0"/>
              <a:t>Description</a:t>
            </a:r>
            <a:endParaRPr lang="en-GB" sz="2400" dirty="0"/>
          </a:p>
          <a:p>
            <a:pPr lvl="0"/>
            <a:r>
              <a:rPr lang="en-US" sz="2400" dirty="0"/>
              <a:t>Indications</a:t>
            </a:r>
            <a:endParaRPr lang="en-GB" sz="2400" dirty="0"/>
          </a:p>
          <a:p>
            <a:pPr lvl="0"/>
            <a:r>
              <a:rPr lang="en-US" sz="2400" dirty="0"/>
              <a:t>Hazards identification:</a:t>
            </a:r>
            <a:endParaRPr lang="en-GB" sz="2400" dirty="0"/>
          </a:p>
          <a:p>
            <a:pPr lvl="1"/>
            <a:r>
              <a:rPr lang="en-US" dirty="0"/>
              <a:t>Regulators-indicated health hazards</a:t>
            </a:r>
            <a:endParaRPr lang="en-GB" dirty="0"/>
          </a:p>
          <a:p>
            <a:pPr lvl="1"/>
            <a:r>
              <a:rPr lang="en-US" dirty="0"/>
              <a:t>Outcome Registers</a:t>
            </a:r>
            <a:endParaRPr lang="en-GB" dirty="0"/>
          </a:p>
          <a:p>
            <a:pPr lvl="1"/>
            <a:r>
              <a:rPr lang="en-US" dirty="0"/>
              <a:t>Technical Standards</a:t>
            </a:r>
            <a:endParaRPr lang="en-GB" dirty="0"/>
          </a:p>
          <a:p>
            <a:pPr lvl="1"/>
            <a:r>
              <a:rPr lang="en-US" dirty="0"/>
              <a:t>Scientific Literature</a:t>
            </a:r>
            <a:endParaRPr lang="en-GB" dirty="0"/>
          </a:p>
          <a:p>
            <a:pPr lvl="0"/>
            <a:r>
              <a:rPr lang="en-US" sz="2400" dirty="0"/>
              <a:t>Clinical failure modes</a:t>
            </a:r>
            <a:endParaRPr lang="en-GB" sz="2400" dirty="0"/>
          </a:p>
          <a:p>
            <a:pPr lvl="0"/>
            <a:r>
              <a:rPr lang="en-US" sz="2400" dirty="0"/>
              <a:t>Engineering failure modes</a:t>
            </a:r>
            <a:endParaRPr lang="en-GB" sz="2400" dirty="0"/>
          </a:p>
          <a:p>
            <a:r>
              <a:rPr lang="en-US" sz="2400" dirty="0"/>
              <a:t>Pre-clinical testing</a:t>
            </a:r>
            <a:endParaRPr lang="en-US" dirty="0"/>
          </a:p>
        </p:txBody>
      </p:sp>
    </p:spTree>
    <p:extLst>
      <p:ext uri="{BB962C8B-B14F-4D97-AF65-F5344CB8AC3E}">
        <p14:creationId xmlns:p14="http://schemas.microsoft.com/office/powerpoint/2010/main" val="17784142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296EA-F4B2-4316-9078-BC4E84013EE9}"/>
              </a:ext>
            </a:extLst>
          </p:cNvPr>
          <p:cNvSpPr>
            <a:spLocks noGrp="1"/>
          </p:cNvSpPr>
          <p:nvPr>
            <p:ph type="title"/>
          </p:nvPr>
        </p:nvSpPr>
        <p:spPr/>
        <p:txBody>
          <a:bodyPr/>
          <a:lstStyle/>
          <a:p>
            <a:r>
              <a:rPr lang="en-US" dirty="0" err="1"/>
              <a:t>Graphcad</a:t>
            </a:r>
            <a:endParaRPr lang="en-GB" dirty="0"/>
          </a:p>
        </p:txBody>
      </p:sp>
      <p:sp>
        <p:nvSpPr>
          <p:cNvPr id="3" name="Content Placeholder 2">
            <a:extLst>
              <a:ext uri="{FF2B5EF4-FFF2-40B4-BE49-F238E27FC236}">
                <a16:creationId xmlns:a16="http://schemas.microsoft.com/office/drawing/2014/main" id="{85FE35E1-1AF4-4E11-A85B-DA951A39DEF8}"/>
              </a:ext>
            </a:extLst>
          </p:cNvPr>
          <p:cNvSpPr>
            <a:spLocks noGrp="1"/>
          </p:cNvSpPr>
          <p:nvPr>
            <p:ph idx="1"/>
          </p:nvPr>
        </p:nvSpPr>
        <p:spPr>
          <a:xfrm>
            <a:off x="1143000" y="2057400"/>
            <a:ext cx="4809931" cy="4038600"/>
          </a:xfrm>
        </p:spPr>
        <p:txBody>
          <a:bodyPr/>
          <a:lstStyle/>
          <a:p>
            <a:r>
              <a:rPr lang="en-US" b="1" dirty="0"/>
              <a:t>Who are </a:t>
            </a:r>
            <a:r>
              <a:rPr lang="en-US" b="1" dirty="0" err="1"/>
              <a:t>Graphcad</a:t>
            </a:r>
            <a:r>
              <a:rPr lang="en-US" b="1" dirty="0"/>
              <a:t>?</a:t>
            </a:r>
            <a:r>
              <a:rPr lang="en-US" dirty="0"/>
              <a:t> </a:t>
            </a:r>
            <a:r>
              <a:rPr lang="en-US" dirty="0" err="1"/>
              <a:t>Graphcad</a:t>
            </a:r>
            <a:r>
              <a:rPr lang="en-US" dirty="0"/>
              <a:t> are a SU society that runs courses in CAD software’s.</a:t>
            </a:r>
          </a:p>
          <a:p>
            <a:r>
              <a:rPr lang="en-US" b="1" dirty="0"/>
              <a:t>Collaboration.</a:t>
            </a:r>
            <a:r>
              <a:rPr lang="en-US" dirty="0"/>
              <a:t> If we run a joint event between the two societies we could get money from the SU to pay to get some free cat courses for our members. (cost = £25 pp)</a:t>
            </a:r>
            <a:endParaRPr lang="en-US" b="1" dirty="0"/>
          </a:p>
          <a:p>
            <a:endParaRPr lang="en-GB" b="1" dirty="0"/>
          </a:p>
        </p:txBody>
      </p:sp>
      <p:pic>
        <p:nvPicPr>
          <p:cNvPr id="1026" name="Picture 2" descr="No automatic alt text available.">
            <a:extLst>
              <a:ext uri="{FF2B5EF4-FFF2-40B4-BE49-F238E27FC236}">
                <a16:creationId xmlns:a16="http://schemas.microsoft.com/office/drawing/2014/main" id="{91B8C944-F1EB-4DA6-A014-346B3AC18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1970" y="919843"/>
            <a:ext cx="54102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3755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6A2B-3E09-4CD0-B17F-ABDD66944F0A}"/>
              </a:ext>
            </a:extLst>
          </p:cNvPr>
          <p:cNvSpPr>
            <a:spLocks noGrp="1"/>
          </p:cNvSpPr>
          <p:nvPr>
            <p:ph type="title"/>
          </p:nvPr>
        </p:nvSpPr>
        <p:spPr>
          <a:xfrm>
            <a:off x="243840" y="279764"/>
            <a:ext cx="9875520" cy="678180"/>
          </a:xfrm>
        </p:spPr>
        <p:txBody>
          <a:bodyPr>
            <a:normAutofit fontScale="90000"/>
          </a:bodyPr>
          <a:lstStyle/>
          <a:p>
            <a:r>
              <a:rPr lang="en-US" dirty="0"/>
              <a:t>Input from Claudia Mazza</a:t>
            </a:r>
            <a:endParaRPr lang="en-GB" dirty="0"/>
          </a:p>
        </p:txBody>
      </p:sp>
      <p:sp>
        <p:nvSpPr>
          <p:cNvPr id="3" name="Content Placeholder 2">
            <a:extLst>
              <a:ext uri="{FF2B5EF4-FFF2-40B4-BE49-F238E27FC236}">
                <a16:creationId xmlns:a16="http://schemas.microsoft.com/office/drawing/2014/main" id="{8903344C-A081-445D-B223-66F2AC033D22}"/>
              </a:ext>
            </a:extLst>
          </p:cNvPr>
          <p:cNvSpPr>
            <a:spLocks noGrp="1"/>
          </p:cNvSpPr>
          <p:nvPr>
            <p:ph idx="1"/>
          </p:nvPr>
        </p:nvSpPr>
        <p:spPr>
          <a:xfrm>
            <a:off x="331496" y="1117600"/>
            <a:ext cx="4850104" cy="5130800"/>
          </a:xfrm>
        </p:spPr>
        <p:txBody>
          <a:bodyPr>
            <a:normAutofit fontScale="92500" lnSpcReduction="20000"/>
          </a:bodyPr>
          <a:lstStyle/>
          <a:p>
            <a:r>
              <a:rPr lang="en-US" b="1" dirty="0"/>
              <a:t>Lab space.</a:t>
            </a:r>
            <a:r>
              <a:rPr lang="en-US" dirty="0"/>
              <a:t> Claudia offered her lab as a build room. Use of the gait analysis equipment could be used in the future if needed. Health and safety training needed.</a:t>
            </a:r>
          </a:p>
          <a:p>
            <a:r>
              <a:rPr lang="en-US" b="1" dirty="0"/>
              <a:t>Academic supervision.</a:t>
            </a:r>
            <a:r>
              <a:rPr lang="en-US" dirty="0"/>
              <a:t> Before Claudia could make a suggestion for new academic supervisor, she would need more information as to what that would involve.</a:t>
            </a:r>
            <a:endParaRPr lang="en-US" b="1" dirty="0"/>
          </a:p>
          <a:p>
            <a:r>
              <a:rPr lang="en-US" b="1" dirty="0"/>
              <a:t>PhDs. </a:t>
            </a:r>
            <a:r>
              <a:rPr lang="en-US" dirty="0"/>
              <a:t>Claudia thought this was a great idea.</a:t>
            </a:r>
            <a:endParaRPr lang="en-US" b="1" dirty="0"/>
          </a:p>
          <a:p>
            <a:r>
              <a:rPr lang="en-US" b="1" dirty="0"/>
              <a:t>Insilco testing. </a:t>
            </a:r>
            <a:r>
              <a:rPr lang="en-US" dirty="0"/>
              <a:t>We could do FEA simulation with prostheses as a way of low risk testing.</a:t>
            </a:r>
          </a:p>
          <a:p>
            <a:r>
              <a:rPr lang="en-US" b="1" dirty="0"/>
              <a:t>Contact (No name) </a:t>
            </a:r>
            <a:r>
              <a:rPr lang="en-US" dirty="0"/>
              <a:t>: Professor in Humanities. ROI- social responsibility and ethics. Could do a talk for us.</a:t>
            </a:r>
          </a:p>
        </p:txBody>
      </p:sp>
      <p:sp>
        <p:nvSpPr>
          <p:cNvPr id="5" name="Content Placeholder 2">
            <a:extLst>
              <a:ext uri="{FF2B5EF4-FFF2-40B4-BE49-F238E27FC236}">
                <a16:creationId xmlns:a16="http://schemas.microsoft.com/office/drawing/2014/main" id="{8A1BC15D-FF0C-4DED-A521-9104D1ADAFF9}"/>
              </a:ext>
            </a:extLst>
          </p:cNvPr>
          <p:cNvSpPr txBox="1">
            <a:spLocks/>
          </p:cNvSpPr>
          <p:nvPr/>
        </p:nvSpPr>
        <p:spPr>
          <a:xfrm>
            <a:off x="7112000" y="1117600"/>
            <a:ext cx="4748504" cy="51308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b="1" dirty="0"/>
              <a:t>Ethics committee.</a:t>
            </a:r>
            <a:r>
              <a:rPr lang="en-US" dirty="0"/>
              <a:t> We will need this before we can put a prostheses on an amputee. Don’t need one to talk to amputees. Need a supervisor</a:t>
            </a:r>
          </a:p>
          <a:p>
            <a:r>
              <a:rPr lang="en-US" b="1" dirty="0"/>
              <a:t>Sheffield soup. </a:t>
            </a:r>
            <a:r>
              <a:rPr lang="en-US" dirty="0"/>
              <a:t>Supporting social enterprise ideas. Pitching ideas. Good for networking. Happens every 2 or 3 months. Maybe wait till w are further along  </a:t>
            </a:r>
          </a:p>
          <a:p>
            <a:r>
              <a:rPr lang="en-US" b="1" dirty="0"/>
              <a:t>Contact: Dr Jen </a:t>
            </a:r>
            <a:r>
              <a:rPr lang="en-US" b="1" dirty="0" err="1"/>
              <a:t>Rowson</a:t>
            </a:r>
            <a:r>
              <a:rPr lang="en-GB" b="1" dirty="0"/>
              <a:t>. </a:t>
            </a:r>
            <a:r>
              <a:rPr lang="en-US" dirty="0"/>
              <a:t>There is someone in the department working on dexterity. Do a lot of hand object interaction studies</a:t>
            </a:r>
          </a:p>
        </p:txBody>
      </p:sp>
      <p:pic>
        <p:nvPicPr>
          <p:cNvPr id="3076" name="Picture 4" descr="Image result for claudia mazza">
            <a:extLst>
              <a:ext uri="{FF2B5EF4-FFF2-40B4-BE49-F238E27FC236}">
                <a16:creationId xmlns:a16="http://schemas.microsoft.com/office/drawing/2014/main" id="{F3862321-D9BC-4BCB-921D-7A917EB2A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431597"/>
            <a:ext cx="1828800"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269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3621-829C-4F08-BBA5-438822BDE623}"/>
              </a:ext>
            </a:extLst>
          </p:cNvPr>
          <p:cNvSpPr>
            <a:spLocks noGrp="1"/>
          </p:cNvSpPr>
          <p:nvPr>
            <p:ph type="title"/>
          </p:nvPr>
        </p:nvSpPr>
        <p:spPr>
          <a:xfrm>
            <a:off x="259442" y="203200"/>
            <a:ext cx="9583057" cy="769257"/>
          </a:xfrm>
        </p:spPr>
        <p:txBody>
          <a:bodyPr/>
          <a:lstStyle/>
          <a:p>
            <a:r>
              <a:rPr lang="en-US" dirty="0"/>
              <a:t>Input from Sean Anderson</a:t>
            </a:r>
            <a:endParaRPr lang="en-GB" dirty="0"/>
          </a:p>
        </p:txBody>
      </p:sp>
      <p:sp>
        <p:nvSpPr>
          <p:cNvPr id="3" name="Content Placeholder 2">
            <a:extLst>
              <a:ext uri="{FF2B5EF4-FFF2-40B4-BE49-F238E27FC236}">
                <a16:creationId xmlns:a16="http://schemas.microsoft.com/office/drawing/2014/main" id="{B31EC140-30E5-423F-804C-DC1D27AAE513}"/>
              </a:ext>
            </a:extLst>
          </p:cNvPr>
          <p:cNvSpPr>
            <a:spLocks noGrp="1"/>
          </p:cNvSpPr>
          <p:nvPr>
            <p:ph idx="1"/>
          </p:nvPr>
        </p:nvSpPr>
        <p:spPr>
          <a:xfrm>
            <a:off x="375555" y="1186543"/>
            <a:ext cx="4675415" cy="5243286"/>
          </a:xfrm>
        </p:spPr>
        <p:txBody>
          <a:bodyPr/>
          <a:lstStyle/>
          <a:p>
            <a:r>
              <a:rPr lang="en-US" b="1" dirty="0"/>
              <a:t>Most difficult part. </a:t>
            </a:r>
            <a:r>
              <a:rPr lang="en-US" dirty="0"/>
              <a:t>Sean suggested that getting data out of the myo-band would be the most challenging part of the project. Though one of his PhDs wrote a script that extracts that data into MATLAB.</a:t>
            </a:r>
          </a:p>
          <a:p>
            <a:r>
              <a:rPr lang="en-US" b="1" dirty="0"/>
              <a:t>LabVIEW.</a:t>
            </a:r>
            <a:r>
              <a:rPr lang="en-US" dirty="0"/>
              <a:t> LabVIEW can be really good for this kind of thing as it runs an internal “virtual machine”. This makes data acquisition faster.</a:t>
            </a:r>
          </a:p>
          <a:p>
            <a:r>
              <a:rPr lang="en-US" b="1" dirty="0"/>
              <a:t>System engineering.</a:t>
            </a:r>
            <a:r>
              <a:rPr lang="en-US" dirty="0"/>
              <a:t> Sean suggested making sure you keep an eye out for the interfaces between sub-systems. This is the job of the systems engineer in industry.</a:t>
            </a:r>
            <a:endParaRPr lang="en-GB" b="1" dirty="0"/>
          </a:p>
        </p:txBody>
      </p:sp>
      <p:pic>
        <p:nvPicPr>
          <p:cNvPr id="4098" name="Picture 2" descr="Related image">
            <a:extLst>
              <a:ext uri="{FF2B5EF4-FFF2-40B4-BE49-F238E27FC236}">
                <a16:creationId xmlns:a16="http://schemas.microsoft.com/office/drawing/2014/main" id="{21E7EC4C-F081-4349-BD2E-FA9389ED42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23" t="-1319" r="40092" b="14423"/>
          <a:stretch/>
        </p:blipFill>
        <p:spPr bwMode="auto">
          <a:xfrm>
            <a:off x="5181601" y="2438400"/>
            <a:ext cx="2046866" cy="258354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3261CA9-7337-4E37-9E91-E5826A7DBF74}"/>
              </a:ext>
            </a:extLst>
          </p:cNvPr>
          <p:cNvSpPr txBox="1">
            <a:spLocks/>
          </p:cNvSpPr>
          <p:nvPr/>
        </p:nvSpPr>
        <p:spPr>
          <a:xfrm>
            <a:off x="7228467" y="1108529"/>
            <a:ext cx="4675415" cy="5243286"/>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b="1" dirty="0"/>
              <a:t>Masters projects.</a:t>
            </a:r>
            <a:r>
              <a:rPr lang="en-US" dirty="0"/>
              <a:t> Sean has run a number of masters projects around prosthetic arms before. He suggests looking in to open source models as a good starting point. He has had one student who managed to put a knuckle actuator. Perhaps we could look into this in the future. He has also supervised an upper body soft exoskeleton.</a:t>
            </a:r>
          </a:p>
          <a:p>
            <a:r>
              <a:rPr lang="en-US" b="1" dirty="0"/>
              <a:t>Engineering method. </a:t>
            </a:r>
            <a:r>
              <a:rPr lang="en-US" dirty="0"/>
              <a:t>Under the topic of imitating industry you should look into using the V-</a:t>
            </a:r>
            <a:r>
              <a:rPr lang="en-US" dirty="0" err="1"/>
              <a:t>Modle</a:t>
            </a:r>
            <a:r>
              <a:rPr lang="en-US" dirty="0"/>
              <a:t> for systems engineering. Make sure you build in testing from the start. Validation and verification.</a:t>
            </a:r>
            <a:endParaRPr lang="en-GB" b="1" dirty="0"/>
          </a:p>
        </p:txBody>
      </p:sp>
    </p:spTree>
    <p:extLst>
      <p:ext uri="{BB962C8B-B14F-4D97-AF65-F5344CB8AC3E}">
        <p14:creationId xmlns:p14="http://schemas.microsoft.com/office/powerpoint/2010/main" val="27427422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21D5-0CE6-4FCE-AAD3-3382C4C27BBA}"/>
              </a:ext>
            </a:extLst>
          </p:cNvPr>
          <p:cNvSpPr>
            <a:spLocks noGrp="1"/>
          </p:cNvSpPr>
          <p:nvPr>
            <p:ph type="title"/>
          </p:nvPr>
        </p:nvSpPr>
        <p:spPr>
          <a:xfrm>
            <a:off x="284583" y="301690"/>
            <a:ext cx="9325947" cy="575388"/>
          </a:xfrm>
        </p:spPr>
        <p:txBody>
          <a:bodyPr>
            <a:normAutofit fontScale="90000"/>
          </a:bodyPr>
          <a:lstStyle/>
          <a:p>
            <a:r>
              <a:rPr lang="en-US" dirty="0"/>
              <a:t>Input from Sean Anderson (2)</a:t>
            </a:r>
            <a:endParaRPr lang="en-GB" dirty="0"/>
          </a:p>
        </p:txBody>
      </p:sp>
      <p:sp>
        <p:nvSpPr>
          <p:cNvPr id="3" name="Content Placeholder 2">
            <a:extLst>
              <a:ext uri="{FF2B5EF4-FFF2-40B4-BE49-F238E27FC236}">
                <a16:creationId xmlns:a16="http://schemas.microsoft.com/office/drawing/2014/main" id="{76FAEFB2-3651-47AC-8530-B84D04EF5432}"/>
              </a:ext>
            </a:extLst>
          </p:cNvPr>
          <p:cNvSpPr>
            <a:spLocks noGrp="1"/>
          </p:cNvSpPr>
          <p:nvPr>
            <p:ph idx="1"/>
          </p:nvPr>
        </p:nvSpPr>
        <p:spPr>
          <a:xfrm>
            <a:off x="341433" y="1226393"/>
            <a:ext cx="5910078" cy="5062440"/>
          </a:xfrm>
        </p:spPr>
        <p:txBody>
          <a:bodyPr>
            <a:normAutofit fontScale="92500" lnSpcReduction="20000"/>
          </a:bodyPr>
          <a:lstStyle/>
          <a:p>
            <a:r>
              <a:rPr lang="en-US" b="1" dirty="0"/>
              <a:t>Structure.</a:t>
            </a:r>
            <a:r>
              <a:rPr lang="en-US" dirty="0"/>
              <a:t> Start with a lit review</a:t>
            </a:r>
          </a:p>
          <a:p>
            <a:pPr lvl="1"/>
            <a:r>
              <a:rPr lang="en-US" b="1" dirty="0"/>
              <a:t>Dexterity. </a:t>
            </a:r>
            <a:r>
              <a:rPr lang="en-US" dirty="0"/>
              <a:t>What do we need in terms of dexterity?</a:t>
            </a:r>
          </a:p>
          <a:p>
            <a:pPr lvl="1"/>
            <a:r>
              <a:rPr lang="en-US" b="1" dirty="0"/>
              <a:t>Simplicity.</a:t>
            </a:r>
            <a:r>
              <a:rPr lang="en-US" dirty="0"/>
              <a:t> How can we simplify the problem? Maybe even three fingers? </a:t>
            </a:r>
          </a:p>
          <a:p>
            <a:pPr lvl="1"/>
            <a:r>
              <a:rPr lang="en-US" b="1" dirty="0"/>
              <a:t>3D Printing.</a:t>
            </a:r>
            <a:r>
              <a:rPr lang="en-US" dirty="0"/>
              <a:t> Try 3D printing 3 fundamentally different prosthetic hands. Try actuate them, see what their strengths and weakness's are.</a:t>
            </a:r>
          </a:p>
          <a:p>
            <a:r>
              <a:rPr lang="en-US" b="1" dirty="0"/>
              <a:t>Sensory feedback.</a:t>
            </a:r>
            <a:r>
              <a:rPr lang="en-US" dirty="0"/>
              <a:t> You can get Force Sensitive Resistors, to put on the end of the prosthesis. Apparently these need specified electronics, apparently the clip in boards don’t exist.</a:t>
            </a:r>
          </a:p>
          <a:p>
            <a:r>
              <a:rPr lang="en-US" b="1" dirty="0"/>
              <a:t>Myo-band discontinued.</a:t>
            </a:r>
            <a:r>
              <a:rPr lang="en-US" dirty="0"/>
              <a:t> Apparently the myo-band has been discontinued, which makes it difficult, as if we start with something else we can’t just steam someone else's scripts.</a:t>
            </a:r>
          </a:p>
          <a:p>
            <a:r>
              <a:rPr lang="en-US" b="1" dirty="0"/>
              <a:t>Open source data.</a:t>
            </a:r>
            <a:r>
              <a:rPr lang="en-US" dirty="0"/>
              <a:t> Apparently there is opensource EMG data online in the “</a:t>
            </a:r>
            <a:r>
              <a:rPr lang="en-US" dirty="0" err="1"/>
              <a:t>ninapro</a:t>
            </a:r>
            <a:r>
              <a:rPr lang="en-US" dirty="0"/>
              <a:t> database”. This means we can at least start the machine learning stuff in preparation.</a:t>
            </a:r>
            <a:endParaRPr lang="en-US" b="1" dirty="0"/>
          </a:p>
          <a:p>
            <a:pPr lvl="1"/>
            <a:endParaRPr lang="en-GB" b="1" dirty="0"/>
          </a:p>
        </p:txBody>
      </p:sp>
      <p:pic>
        <p:nvPicPr>
          <p:cNvPr id="1026" name="Picture 2" descr="https://scontent-lhr3-1.xx.fbcdn.net/v/t1.15752-9/45539913_255780678439372_794629105071947776_n.jpg?_nc_cat=110&amp;_nc_ht=scontent-lhr3-1.xx&amp;oh=baff7727f8957bbc50a2a457c3f2235d&amp;oe=5C732401">
            <a:extLst>
              <a:ext uri="{FF2B5EF4-FFF2-40B4-BE49-F238E27FC236}">
                <a16:creationId xmlns:a16="http://schemas.microsoft.com/office/drawing/2014/main" id="{4561356C-12F1-4D53-BFEB-596B9D2C22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1911" y="567418"/>
            <a:ext cx="5178657" cy="2912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lhr3-1.xx.fbcdn.net/v/t1.15752-9/45410441_187205078827964_7249802936203608064_n.jpg?_nc_cat=100&amp;_nc_ht=scontent-lhr3-1.xx&amp;oh=d032c3a83572c80492dd46d1a696c928&amp;oe=5C47FB31">
            <a:extLst>
              <a:ext uri="{FF2B5EF4-FFF2-40B4-BE49-F238E27FC236}">
                <a16:creationId xmlns:a16="http://schemas.microsoft.com/office/drawing/2014/main" id="{EC7E1DE0-0099-4043-B632-9F3750413E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1911" y="3634180"/>
            <a:ext cx="5178657" cy="29129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lhr3-1.xx.fbcdn.net/v/t1.15752-9/45442002_190034258571966_7221600952577425408_n.jpg?_nc_cat=109&amp;_nc_ht=scontent-lhr3-1.xx&amp;oh=bd0c938c9983cd609f4452cb38be8756&amp;oe=5C71745F">
            <a:extLst>
              <a:ext uri="{FF2B5EF4-FFF2-40B4-BE49-F238E27FC236}">
                <a16:creationId xmlns:a16="http://schemas.microsoft.com/office/drawing/2014/main" id="{D00C61DF-E345-4F6B-A1E3-F0A20F8B37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202" t="4296" r="20947" b="21214"/>
          <a:stretch/>
        </p:blipFill>
        <p:spPr bwMode="auto">
          <a:xfrm>
            <a:off x="7063273" y="2871399"/>
            <a:ext cx="1940768" cy="173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8620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BAFB-54EA-4E13-BD94-86BC9F325EE0}"/>
              </a:ext>
            </a:extLst>
          </p:cNvPr>
          <p:cNvSpPr>
            <a:spLocks noGrp="1"/>
          </p:cNvSpPr>
          <p:nvPr>
            <p:ph type="title"/>
          </p:nvPr>
        </p:nvSpPr>
        <p:spPr>
          <a:xfrm>
            <a:off x="428525" y="337930"/>
            <a:ext cx="9875520" cy="1371356"/>
          </a:xfrm>
        </p:spPr>
        <p:txBody>
          <a:bodyPr/>
          <a:lstStyle/>
          <a:p>
            <a:r>
              <a:rPr lang="pt-BR" dirty="0"/>
              <a:t>Input from Pinaki </a:t>
            </a:r>
            <a:r>
              <a:rPr lang="en-GB" dirty="0"/>
              <a:t>Bhattacharya</a:t>
            </a:r>
            <a:br>
              <a:rPr lang="en-GB" dirty="0"/>
            </a:br>
            <a:endParaRPr lang="en-GB" dirty="0"/>
          </a:p>
        </p:txBody>
      </p:sp>
      <p:pic>
        <p:nvPicPr>
          <p:cNvPr id="1026" name="Picture 2" descr="Pinaki Bhattacharya">
            <a:extLst>
              <a:ext uri="{FF2B5EF4-FFF2-40B4-BE49-F238E27FC236}">
                <a16:creationId xmlns:a16="http://schemas.microsoft.com/office/drawing/2014/main" id="{C019DA0B-8556-4368-9865-051278C680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13397" y="1848434"/>
            <a:ext cx="1965206" cy="256787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9AE24B2-1062-45A5-B09F-A560691C812A}"/>
              </a:ext>
            </a:extLst>
          </p:cNvPr>
          <p:cNvSpPr txBox="1">
            <a:spLocks/>
          </p:cNvSpPr>
          <p:nvPr/>
        </p:nvSpPr>
        <p:spPr>
          <a:xfrm>
            <a:off x="428525" y="1533843"/>
            <a:ext cx="4432233" cy="472257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marL="342900" indent="-342900">
              <a:buFont typeface="Arial" panose="020B0604020202020204" pitchFamily="34" charset="0"/>
              <a:buChar char="•"/>
            </a:pPr>
            <a:r>
              <a:rPr lang="en-US" sz="2400" b="1" dirty="0"/>
              <a:t>Safety. </a:t>
            </a:r>
            <a:r>
              <a:rPr lang="en-US" sz="2400" dirty="0"/>
              <a:t>Pinaki runs a 4</a:t>
            </a:r>
            <a:r>
              <a:rPr lang="en-US" sz="2400" baseline="30000" dirty="0"/>
              <a:t>th</a:t>
            </a:r>
            <a:r>
              <a:rPr lang="en-US" sz="2400" dirty="0"/>
              <a:t> year modal: Regulatory affairs for medical devices. And gave us some pointers on how to build a safe product.</a:t>
            </a:r>
          </a:p>
          <a:p>
            <a:pPr marL="342900" indent="-342900">
              <a:buFont typeface="Arial" panose="020B0604020202020204" pitchFamily="34" charset="0"/>
              <a:buChar char="•"/>
            </a:pPr>
            <a:endParaRPr lang="pt-BR" sz="2400" b="1" dirty="0"/>
          </a:p>
          <a:p>
            <a:pPr marL="342900" indent="-342900">
              <a:buFont typeface="Arial" panose="020B0604020202020204" pitchFamily="34" charset="0"/>
              <a:buChar char="•"/>
            </a:pPr>
            <a:r>
              <a:rPr lang="pt-BR" sz="2400" b="1" dirty="0"/>
              <a:t>Classification list. </a:t>
            </a:r>
            <a:r>
              <a:rPr lang="pt-BR" sz="2400" dirty="0"/>
              <a:t>Pinaki mentioned that if the device has different parts attached (different sizes), each part will need to be classified according to CE marking. </a:t>
            </a:r>
            <a:r>
              <a:rPr lang="pt-BR" sz="2400" b="1" dirty="0"/>
              <a:t> </a:t>
            </a:r>
          </a:p>
          <a:p>
            <a:endParaRPr lang="en-GB" sz="2400" b="1" dirty="0"/>
          </a:p>
          <a:p>
            <a:pPr marL="342900" indent="-342900">
              <a:buFont typeface="Arial" panose="020B0604020202020204" pitchFamily="34" charset="0"/>
              <a:buChar char="•"/>
            </a:pPr>
            <a:r>
              <a:rPr lang="pt-BR" sz="2400" b="1" dirty="0"/>
              <a:t>Q</a:t>
            </a:r>
            <a:r>
              <a:rPr lang="en-GB" sz="2400" b="1" dirty="0"/>
              <a:t>MS. </a:t>
            </a:r>
            <a:r>
              <a:rPr lang="en-GB" sz="2400" dirty="0"/>
              <a:t>We could start writing an early version of the QMS if the future goal is to make the device commercially available. We would need to follow ISO1345 and also check the checklist that he provided on drive.  This is a good chance to keep track of our progress when the next team join the society. </a:t>
            </a:r>
            <a:endParaRPr lang="en-GB" sz="2400" b="1" dirty="0"/>
          </a:p>
        </p:txBody>
      </p:sp>
      <p:sp>
        <p:nvSpPr>
          <p:cNvPr id="7" name="Title 1">
            <a:extLst>
              <a:ext uri="{FF2B5EF4-FFF2-40B4-BE49-F238E27FC236}">
                <a16:creationId xmlns:a16="http://schemas.microsoft.com/office/drawing/2014/main" id="{58046184-F1A3-47F0-BFDC-AA40F1B577DB}"/>
              </a:ext>
            </a:extLst>
          </p:cNvPr>
          <p:cNvSpPr txBox="1">
            <a:spLocks/>
          </p:cNvSpPr>
          <p:nvPr/>
        </p:nvSpPr>
        <p:spPr>
          <a:xfrm>
            <a:off x="7416083" y="1460621"/>
            <a:ext cx="4432233" cy="47225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marL="342900" indent="-342900">
              <a:buFont typeface="Arial" panose="020B0604020202020204" pitchFamily="34" charset="0"/>
              <a:buChar char="•"/>
            </a:pPr>
            <a:r>
              <a:rPr lang="pt-BR" sz="2400" b="1" dirty="0"/>
              <a:t>Risk Management Plan. </a:t>
            </a:r>
            <a:r>
              <a:rPr lang="pt-BR" sz="2400" dirty="0"/>
              <a:t>He advised starting with a Preliminary Hazard Analysis, looking into other devices and create a checklist of what we might want to test our device against. Maybe try to find other devices FMEA and use that as a start for the PHA. This would be followed by a Fault Tree Analysis. </a:t>
            </a:r>
            <a:r>
              <a:rPr lang="pt-BR" sz="2400" b="1" dirty="0"/>
              <a:t> </a:t>
            </a:r>
          </a:p>
          <a:p>
            <a:endParaRPr lang="en-GB" sz="2400" b="1" dirty="0"/>
          </a:p>
          <a:p>
            <a:pPr marL="342900" indent="-342900">
              <a:buFont typeface="Arial" panose="020B0604020202020204" pitchFamily="34" charset="0"/>
              <a:buChar char="•"/>
            </a:pPr>
            <a:r>
              <a:rPr lang="en-GB" sz="2400" b="1" dirty="0"/>
              <a:t>FMEA.  </a:t>
            </a:r>
            <a:r>
              <a:rPr lang="en-GB" sz="2400" dirty="0"/>
              <a:t>This analysis will only be performed once we are able to carry out tests on our device.   </a:t>
            </a:r>
            <a:endParaRPr lang="en-GB" sz="2400" b="1" dirty="0"/>
          </a:p>
        </p:txBody>
      </p:sp>
    </p:spTree>
    <p:extLst>
      <p:ext uri="{BB962C8B-B14F-4D97-AF65-F5344CB8AC3E}">
        <p14:creationId xmlns:p14="http://schemas.microsoft.com/office/powerpoint/2010/main" val="39770780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94B9-8D0A-41DE-BBF4-60FEED58753A}"/>
              </a:ext>
            </a:extLst>
          </p:cNvPr>
          <p:cNvSpPr>
            <a:spLocks noGrp="1"/>
          </p:cNvSpPr>
          <p:nvPr>
            <p:ph type="title"/>
          </p:nvPr>
        </p:nvSpPr>
        <p:spPr/>
        <p:txBody>
          <a:bodyPr/>
          <a:lstStyle/>
          <a:p>
            <a:r>
              <a:rPr lang="en-US" dirty="0"/>
              <a:t>Adam Hartwell</a:t>
            </a:r>
            <a:endParaRPr lang="en-GB" dirty="0"/>
          </a:p>
        </p:txBody>
      </p:sp>
      <p:sp>
        <p:nvSpPr>
          <p:cNvPr id="3" name="Content Placeholder 2">
            <a:extLst>
              <a:ext uri="{FF2B5EF4-FFF2-40B4-BE49-F238E27FC236}">
                <a16:creationId xmlns:a16="http://schemas.microsoft.com/office/drawing/2014/main" id="{6B794783-A50B-43CE-ABB3-0123A1EA3C37}"/>
              </a:ext>
            </a:extLst>
          </p:cNvPr>
          <p:cNvSpPr>
            <a:spLocks noGrp="1"/>
          </p:cNvSpPr>
          <p:nvPr>
            <p:ph idx="1"/>
          </p:nvPr>
        </p:nvSpPr>
        <p:spPr>
          <a:xfrm>
            <a:off x="1143000" y="2057400"/>
            <a:ext cx="9872871" cy="4038600"/>
          </a:xfrm>
        </p:spPr>
        <p:txBody>
          <a:bodyPr/>
          <a:lstStyle/>
          <a:p>
            <a:r>
              <a:rPr lang="en-US" dirty="0"/>
              <a:t>PhD, working on </a:t>
            </a:r>
            <a:r>
              <a:rPr lang="en-US" dirty="0" err="1"/>
              <a:t>Myobands</a:t>
            </a:r>
            <a:r>
              <a:rPr lang="en-US" dirty="0"/>
              <a:t>, has lots of scripts for NN, DAQ, etc.</a:t>
            </a:r>
          </a:p>
          <a:p>
            <a:r>
              <a:rPr lang="en-US" dirty="0"/>
              <a:t>Might do a 20 min talk for us </a:t>
            </a:r>
          </a:p>
          <a:p>
            <a:pPr lvl="1"/>
            <a:r>
              <a:rPr lang="en-US" dirty="0"/>
              <a:t>on his PhD working with </a:t>
            </a:r>
            <a:r>
              <a:rPr lang="en-US" dirty="0" err="1"/>
              <a:t>Myobands</a:t>
            </a:r>
            <a:endParaRPr lang="en-US" dirty="0"/>
          </a:p>
          <a:p>
            <a:pPr lvl="1"/>
            <a:r>
              <a:rPr lang="en-US" dirty="0"/>
              <a:t>Motivation for use of </a:t>
            </a:r>
            <a:r>
              <a:rPr lang="en-US" dirty="0" err="1"/>
              <a:t>myobands</a:t>
            </a:r>
            <a:endParaRPr lang="en-US" dirty="0"/>
          </a:p>
          <a:p>
            <a:pPr lvl="1"/>
            <a:r>
              <a:rPr lang="en-US" dirty="0"/>
              <a:t>Insight into PhDs </a:t>
            </a:r>
          </a:p>
          <a:p>
            <a:pPr lvl="1"/>
            <a:r>
              <a:rPr lang="en-US" dirty="0"/>
              <a:t>Insight into how to do UI</a:t>
            </a:r>
          </a:p>
          <a:p>
            <a:pPr lvl="1"/>
            <a:endParaRPr lang="en-US" dirty="0"/>
          </a:p>
          <a:p>
            <a:pPr lvl="1"/>
            <a:endParaRPr lang="en-GB" dirty="0"/>
          </a:p>
        </p:txBody>
      </p:sp>
      <p:pic>
        <p:nvPicPr>
          <p:cNvPr id="2052" name="Picture 4" descr="Adam Hartwell">
            <a:extLst>
              <a:ext uri="{FF2B5EF4-FFF2-40B4-BE49-F238E27FC236}">
                <a16:creationId xmlns:a16="http://schemas.microsoft.com/office/drawing/2014/main" id="{18DE09F4-D67A-42B4-9865-F76AD203D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33" r="38317"/>
          <a:stretch/>
        </p:blipFill>
        <p:spPr bwMode="auto">
          <a:xfrm>
            <a:off x="9237307" y="3116426"/>
            <a:ext cx="2184918" cy="271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619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73E4A-A040-46BE-A619-B03B09A0AE78}"/>
              </a:ext>
            </a:extLst>
          </p:cNvPr>
          <p:cNvSpPr>
            <a:spLocks noGrp="1"/>
          </p:cNvSpPr>
          <p:nvPr>
            <p:ph type="title"/>
          </p:nvPr>
        </p:nvSpPr>
        <p:spPr>
          <a:xfrm>
            <a:off x="2416550" y="313889"/>
            <a:ext cx="6040051" cy="827775"/>
          </a:xfrm>
        </p:spPr>
        <p:txBody>
          <a:bodyPr/>
          <a:lstStyle/>
          <a:p>
            <a:r>
              <a:rPr lang="en-US" dirty="0"/>
              <a:t>Organizational structure</a:t>
            </a:r>
            <a:endParaRPr lang="en-GB" dirty="0"/>
          </a:p>
        </p:txBody>
      </p:sp>
      <p:sp>
        <p:nvSpPr>
          <p:cNvPr id="5" name="Rectangle 4">
            <a:extLst>
              <a:ext uri="{FF2B5EF4-FFF2-40B4-BE49-F238E27FC236}">
                <a16:creationId xmlns:a16="http://schemas.microsoft.com/office/drawing/2014/main" id="{BDD6F2F4-0EED-4E09-9C98-91DC7CEE36E3}"/>
              </a:ext>
            </a:extLst>
          </p:cNvPr>
          <p:cNvSpPr/>
          <p:nvPr/>
        </p:nvSpPr>
        <p:spPr>
          <a:xfrm>
            <a:off x="6090338" y="1556933"/>
            <a:ext cx="2361236" cy="261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Firmware</a:t>
            </a:r>
            <a:endParaRPr lang="en-GB" dirty="0"/>
          </a:p>
        </p:txBody>
      </p:sp>
      <p:sp>
        <p:nvSpPr>
          <p:cNvPr id="6" name="Rectangle 5">
            <a:extLst>
              <a:ext uri="{FF2B5EF4-FFF2-40B4-BE49-F238E27FC236}">
                <a16:creationId xmlns:a16="http://schemas.microsoft.com/office/drawing/2014/main" id="{E8BA7B8D-21CF-426E-90E9-183DCBC31228}"/>
              </a:ext>
            </a:extLst>
          </p:cNvPr>
          <p:cNvSpPr/>
          <p:nvPr/>
        </p:nvSpPr>
        <p:spPr>
          <a:xfrm>
            <a:off x="8761021" y="1556933"/>
            <a:ext cx="2361236" cy="261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a:t>
            </a:r>
            <a:endParaRPr lang="en-GB" dirty="0"/>
          </a:p>
        </p:txBody>
      </p:sp>
      <p:sp>
        <p:nvSpPr>
          <p:cNvPr id="7" name="Rectangle 6">
            <a:extLst>
              <a:ext uri="{FF2B5EF4-FFF2-40B4-BE49-F238E27FC236}">
                <a16:creationId xmlns:a16="http://schemas.microsoft.com/office/drawing/2014/main" id="{86A095E6-EC91-40CA-93DF-1BD368C76ADC}"/>
              </a:ext>
            </a:extLst>
          </p:cNvPr>
          <p:cNvSpPr/>
          <p:nvPr/>
        </p:nvSpPr>
        <p:spPr>
          <a:xfrm>
            <a:off x="4990381" y="1609709"/>
            <a:ext cx="677119" cy="261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Electronics</a:t>
            </a:r>
            <a:endParaRPr lang="en-GB" dirty="0"/>
          </a:p>
        </p:txBody>
      </p:sp>
      <p:sp>
        <p:nvSpPr>
          <p:cNvPr id="8" name="Rectangle 7">
            <a:extLst>
              <a:ext uri="{FF2B5EF4-FFF2-40B4-BE49-F238E27FC236}">
                <a16:creationId xmlns:a16="http://schemas.microsoft.com/office/drawing/2014/main" id="{0FA876AA-19A1-4AF1-94FF-4A527D40867F}"/>
              </a:ext>
            </a:extLst>
          </p:cNvPr>
          <p:cNvSpPr/>
          <p:nvPr/>
        </p:nvSpPr>
        <p:spPr>
          <a:xfrm>
            <a:off x="8164704" y="1933110"/>
            <a:ext cx="844952" cy="1863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SDK</a:t>
            </a:r>
            <a:endParaRPr lang="en-GB" dirty="0"/>
          </a:p>
        </p:txBody>
      </p:sp>
      <p:cxnSp>
        <p:nvCxnSpPr>
          <p:cNvPr id="12" name="Straight Arrow Connector 11">
            <a:extLst>
              <a:ext uri="{FF2B5EF4-FFF2-40B4-BE49-F238E27FC236}">
                <a16:creationId xmlns:a16="http://schemas.microsoft.com/office/drawing/2014/main" id="{19D40C4F-2356-4ED5-A4AF-EA83BBEC9C9D}"/>
              </a:ext>
            </a:extLst>
          </p:cNvPr>
          <p:cNvCxnSpPr/>
          <p:nvPr/>
        </p:nvCxnSpPr>
        <p:spPr>
          <a:xfrm flipH="1">
            <a:off x="5702019" y="2030529"/>
            <a:ext cx="3647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CCACE5C-72F4-4EEA-A8E3-E51E02C93E84}"/>
              </a:ext>
            </a:extLst>
          </p:cNvPr>
          <p:cNvCxnSpPr/>
          <p:nvPr/>
        </p:nvCxnSpPr>
        <p:spPr>
          <a:xfrm flipH="1">
            <a:off x="5656528" y="3639410"/>
            <a:ext cx="3647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DD4E31C-2ED0-477E-B594-5721B426E281}"/>
              </a:ext>
            </a:extLst>
          </p:cNvPr>
          <p:cNvSpPr/>
          <p:nvPr/>
        </p:nvSpPr>
        <p:spPr>
          <a:xfrm>
            <a:off x="3892026" y="1556933"/>
            <a:ext cx="677119" cy="261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Hardware</a:t>
            </a:r>
            <a:endParaRPr lang="en-GB" dirty="0"/>
          </a:p>
        </p:txBody>
      </p:sp>
      <p:cxnSp>
        <p:nvCxnSpPr>
          <p:cNvPr id="15" name="Straight Arrow Connector 14">
            <a:extLst>
              <a:ext uri="{FF2B5EF4-FFF2-40B4-BE49-F238E27FC236}">
                <a16:creationId xmlns:a16="http://schemas.microsoft.com/office/drawing/2014/main" id="{441F8E1D-FC12-4ED1-B12C-B3FBE4354F79}"/>
              </a:ext>
            </a:extLst>
          </p:cNvPr>
          <p:cNvCxnSpPr/>
          <p:nvPr/>
        </p:nvCxnSpPr>
        <p:spPr>
          <a:xfrm flipH="1">
            <a:off x="4569145" y="2099977"/>
            <a:ext cx="3647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0A21BB-9DB4-481D-AEA5-87E141F75D05}"/>
              </a:ext>
            </a:extLst>
          </p:cNvPr>
          <p:cNvCxnSpPr/>
          <p:nvPr/>
        </p:nvCxnSpPr>
        <p:spPr>
          <a:xfrm flipH="1">
            <a:off x="4569145" y="3639410"/>
            <a:ext cx="3647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854FFC6-BDAC-4F91-AFB8-D76BD4132C6B}"/>
              </a:ext>
            </a:extLst>
          </p:cNvPr>
          <p:cNvSpPr/>
          <p:nvPr/>
        </p:nvSpPr>
        <p:spPr>
          <a:xfrm>
            <a:off x="3670833" y="1153651"/>
            <a:ext cx="4850333" cy="36086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chemeClr val="tx1"/>
                </a:solidFill>
              </a:rPr>
              <a:t>In device</a:t>
            </a:r>
            <a:endParaRPr lang="en-GB" dirty="0">
              <a:solidFill>
                <a:schemeClr val="tx1"/>
              </a:solidFill>
            </a:endParaRPr>
          </a:p>
        </p:txBody>
      </p:sp>
      <p:sp>
        <p:nvSpPr>
          <p:cNvPr id="18" name="Rectangle 17">
            <a:extLst>
              <a:ext uri="{FF2B5EF4-FFF2-40B4-BE49-F238E27FC236}">
                <a16:creationId xmlns:a16="http://schemas.microsoft.com/office/drawing/2014/main" id="{0D903B8C-D761-44BD-9CE2-009E7457BAB7}"/>
              </a:ext>
            </a:extLst>
          </p:cNvPr>
          <p:cNvSpPr/>
          <p:nvPr/>
        </p:nvSpPr>
        <p:spPr>
          <a:xfrm>
            <a:off x="8646871" y="1153651"/>
            <a:ext cx="2589536" cy="36086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chemeClr val="tx1"/>
                </a:solidFill>
              </a:rPr>
              <a:t>In PC</a:t>
            </a:r>
            <a:endParaRPr lang="en-GB" dirty="0">
              <a:solidFill>
                <a:schemeClr val="tx1"/>
              </a:solidFill>
            </a:endParaRPr>
          </a:p>
        </p:txBody>
      </p:sp>
      <p:sp>
        <p:nvSpPr>
          <p:cNvPr id="19" name="Rectangle 18">
            <a:extLst>
              <a:ext uri="{FF2B5EF4-FFF2-40B4-BE49-F238E27FC236}">
                <a16:creationId xmlns:a16="http://schemas.microsoft.com/office/drawing/2014/main" id="{298EE0A0-0738-4FFE-B698-3D8E924459EC}"/>
              </a:ext>
            </a:extLst>
          </p:cNvPr>
          <p:cNvSpPr/>
          <p:nvPr/>
        </p:nvSpPr>
        <p:spPr>
          <a:xfrm>
            <a:off x="559553" y="1265034"/>
            <a:ext cx="2590132" cy="1152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Research</a:t>
            </a:r>
            <a:endParaRPr lang="en-GB" dirty="0"/>
          </a:p>
        </p:txBody>
      </p:sp>
      <p:sp>
        <p:nvSpPr>
          <p:cNvPr id="20" name="Rectangle 19">
            <a:extLst>
              <a:ext uri="{FF2B5EF4-FFF2-40B4-BE49-F238E27FC236}">
                <a16:creationId xmlns:a16="http://schemas.microsoft.com/office/drawing/2014/main" id="{08987D21-3F92-4C78-B9A3-7D8B2A2B2376}"/>
              </a:ext>
            </a:extLst>
          </p:cNvPr>
          <p:cNvSpPr/>
          <p:nvPr/>
        </p:nvSpPr>
        <p:spPr>
          <a:xfrm>
            <a:off x="559553" y="2620724"/>
            <a:ext cx="2590132" cy="1152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DevOpps</a:t>
            </a:r>
            <a:endParaRPr lang="en-GB" dirty="0"/>
          </a:p>
        </p:txBody>
      </p:sp>
      <p:sp>
        <p:nvSpPr>
          <p:cNvPr id="21" name="Rectangle 20">
            <a:extLst>
              <a:ext uri="{FF2B5EF4-FFF2-40B4-BE49-F238E27FC236}">
                <a16:creationId xmlns:a16="http://schemas.microsoft.com/office/drawing/2014/main" id="{B01BA3C1-EBC9-4729-A188-018A380AF599}"/>
              </a:ext>
            </a:extLst>
          </p:cNvPr>
          <p:cNvSpPr/>
          <p:nvPr/>
        </p:nvSpPr>
        <p:spPr>
          <a:xfrm>
            <a:off x="559553" y="3976414"/>
            <a:ext cx="2590132" cy="1152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 and safety</a:t>
            </a:r>
            <a:endParaRPr lang="en-GB" dirty="0"/>
          </a:p>
        </p:txBody>
      </p:sp>
      <p:sp>
        <p:nvSpPr>
          <p:cNvPr id="22" name="Rectangle 21">
            <a:extLst>
              <a:ext uri="{FF2B5EF4-FFF2-40B4-BE49-F238E27FC236}">
                <a16:creationId xmlns:a16="http://schemas.microsoft.com/office/drawing/2014/main" id="{31CD77A7-36C8-4849-BE0F-3AA51FC065DC}"/>
              </a:ext>
            </a:extLst>
          </p:cNvPr>
          <p:cNvSpPr/>
          <p:nvPr/>
        </p:nvSpPr>
        <p:spPr>
          <a:xfrm>
            <a:off x="559553" y="5335443"/>
            <a:ext cx="2590132" cy="1152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Marketing and Promotion</a:t>
            </a:r>
            <a:endParaRPr lang="en-GB" dirty="0"/>
          </a:p>
        </p:txBody>
      </p:sp>
      <p:sp>
        <p:nvSpPr>
          <p:cNvPr id="23" name="Rectangle 22">
            <a:extLst>
              <a:ext uri="{FF2B5EF4-FFF2-40B4-BE49-F238E27FC236}">
                <a16:creationId xmlns:a16="http://schemas.microsoft.com/office/drawing/2014/main" id="{3C17CC0F-7C14-4531-B891-B0B92C771C28}"/>
              </a:ext>
            </a:extLst>
          </p:cNvPr>
          <p:cNvSpPr/>
          <p:nvPr/>
        </p:nvSpPr>
        <p:spPr>
          <a:xfrm>
            <a:off x="3379399" y="5335443"/>
            <a:ext cx="2590132" cy="1152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Kinematics</a:t>
            </a:r>
            <a:endParaRPr lang="en-GB" dirty="0"/>
          </a:p>
        </p:txBody>
      </p:sp>
      <p:sp>
        <p:nvSpPr>
          <p:cNvPr id="24" name="Rectangle 23">
            <a:extLst>
              <a:ext uri="{FF2B5EF4-FFF2-40B4-BE49-F238E27FC236}">
                <a16:creationId xmlns:a16="http://schemas.microsoft.com/office/drawing/2014/main" id="{6655E2A2-9600-4485-B651-5B2873791424}"/>
              </a:ext>
            </a:extLst>
          </p:cNvPr>
          <p:cNvSpPr/>
          <p:nvPr/>
        </p:nvSpPr>
        <p:spPr>
          <a:xfrm>
            <a:off x="6287834" y="5344177"/>
            <a:ext cx="2590132" cy="1152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a:t>
            </a:r>
            <a:endParaRPr lang="en-GB" dirty="0"/>
          </a:p>
        </p:txBody>
      </p:sp>
      <p:sp>
        <p:nvSpPr>
          <p:cNvPr id="25" name="Rectangle 24">
            <a:extLst>
              <a:ext uri="{FF2B5EF4-FFF2-40B4-BE49-F238E27FC236}">
                <a16:creationId xmlns:a16="http://schemas.microsoft.com/office/drawing/2014/main" id="{4C147607-2DE0-4742-BD50-351E16806123}"/>
              </a:ext>
            </a:extLst>
          </p:cNvPr>
          <p:cNvSpPr/>
          <p:nvPr/>
        </p:nvSpPr>
        <p:spPr>
          <a:xfrm>
            <a:off x="9166729" y="5344177"/>
            <a:ext cx="2590132" cy="1152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a:t>
            </a:r>
            <a:endParaRPr lang="en-GB" dirty="0"/>
          </a:p>
        </p:txBody>
      </p:sp>
      <p:cxnSp>
        <p:nvCxnSpPr>
          <p:cNvPr id="4" name="Straight Connector 3">
            <a:extLst>
              <a:ext uri="{FF2B5EF4-FFF2-40B4-BE49-F238E27FC236}">
                <a16:creationId xmlns:a16="http://schemas.microsoft.com/office/drawing/2014/main" id="{FBC8D656-9363-4BF6-BDA4-0537840F90E8}"/>
              </a:ext>
            </a:extLst>
          </p:cNvPr>
          <p:cNvCxnSpPr/>
          <p:nvPr/>
        </p:nvCxnSpPr>
        <p:spPr>
          <a:xfrm>
            <a:off x="3257550" y="1237745"/>
            <a:ext cx="0" cy="5258893"/>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8E35C2E-8B95-4086-8051-036AD143506C}"/>
              </a:ext>
            </a:extLst>
          </p:cNvPr>
          <p:cNvSpPr/>
          <p:nvPr/>
        </p:nvSpPr>
        <p:spPr>
          <a:xfrm>
            <a:off x="3659539" y="4873703"/>
            <a:ext cx="7846721" cy="374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Systems Engineering</a:t>
            </a:r>
            <a:endParaRPr lang="en-GB" dirty="0"/>
          </a:p>
        </p:txBody>
      </p:sp>
    </p:spTree>
    <p:extLst>
      <p:ext uri="{BB962C8B-B14F-4D97-AF65-F5344CB8AC3E}">
        <p14:creationId xmlns:p14="http://schemas.microsoft.com/office/powerpoint/2010/main" val="38223093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F335-CD9B-4A52-B1D0-394F7220A769}"/>
              </a:ext>
            </a:extLst>
          </p:cNvPr>
          <p:cNvSpPr>
            <a:spLocks noGrp="1"/>
          </p:cNvSpPr>
          <p:nvPr>
            <p:ph type="title"/>
          </p:nvPr>
        </p:nvSpPr>
        <p:spPr>
          <a:xfrm>
            <a:off x="264110" y="352148"/>
            <a:ext cx="5707382" cy="685060"/>
          </a:xfrm>
        </p:spPr>
        <p:txBody>
          <a:bodyPr>
            <a:normAutofit fontScale="90000"/>
          </a:bodyPr>
          <a:lstStyle/>
          <a:p>
            <a:r>
              <a:rPr lang="en-US" dirty="0"/>
              <a:t>Ian Hammond</a:t>
            </a:r>
            <a:endParaRPr lang="en-GB" dirty="0"/>
          </a:p>
        </p:txBody>
      </p:sp>
      <p:sp>
        <p:nvSpPr>
          <p:cNvPr id="3" name="Content Placeholder 2">
            <a:extLst>
              <a:ext uri="{FF2B5EF4-FFF2-40B4-BE49-F238E27FC236}">
                <a16:creationId xmlns:a16="http://schemas.microsoft.com/office/drawing/2014/main" id="{2D419B2F-8CD4-46D2-8207-D794A51F3962}"/>
              </a:ext>
            </a:extLst>
          </p:cNvPr>
          <p:cNvSpPr>
            <a:spLocks noGrp="1"/>
          </p:cNvSpPr>
          <p:nvPr>
            <p:ph idx="1"/>
          </p:nvPr>
        </p:nvSpPr>
        <p:spPr>
          <a:xfrm>
            <a:off x="6583030" y="774441"/>
            <a:ext cx="5265818" cy="5836464"/>
          </a:xfrm>
        </p:spPr>
        <p:txBody>
          <a:bodyPr>
            <a:normAutofit fontScale="77500" lnSpcReduction="20000"/>
          </a:bodyPr>
          <a:lstStyle/>
          <a:p>
            <a:r>
              <a:rPr lang="en-US" b="1" dirty="0"/>
              <a:t>Insurance. </a:t>
            </a:r>
            <a:r>
              <a:rPr lang="en-US" dirty="0"/>
              <a:t> We should have a insurance cover. Will we be </a:t>
            </a:r>
            <a:endParaRPr lang="en-US" b="1" dirty="0"/>
          </a:p>
          <a:p>
            <a:r>
              <a:rPr lang="en-US" b="1" dirty="0"/>
              <a:t>P</a:t>
            </a:r>
            <a:r>
              <a:rPr lang="en-GB" b="1" dirty="0" err="1"/>
              <a:t>ilot</a:t>
            </a:r>
            <a:r>
              <a:rPr lang="en-GB" b="1" dirty="0"/>
              <a:t>. </a:t>
            </a:r>
            <a:r>
              <a:rPr lang="en-GB" dirty="0"/>
              <a:t> We will need ethics committees (ask Claudia). Look into whether we can even contact them. Ian will .</a:t>
            </a:r>
          </a:p>
          <a:p>
            <a:pPr lvl="1"/>
            <a:r>
              <a:rPr lang="en-US" dirty="0"/>
              <a:t>Risk assessments</a:t>
            </a:r>
          </a:p>
          <a:p>
            <a:pPr lvl="1"/>
            <a:r>
              <a:rPr lang="en-US" dirty="0"/>
              <a:t>safeguarding</a:t>
            </a:r>
            <a:endParaRPr lang="en-GB" dirty="0"/>
          </a:p>
          <a:p>
            <a:r>
              <a:rPr lang="en-US" b="1" dirty="0"/>
              <a:t>Supervisor.</a:t>
            </a:r>
            <a:r>
              <a:rPr lang="en-US" dirty="0"/>
              <a:t> They are ultimately in charge of our safety. There is probably someone who leads student led actives. Maybe Rob Howell? Lets get the IPO on it.</a:t>
            </a:r>
          </a:p>
          <a:p>
            <a:r>
              <a:rPr lang="en-US" b="1" dirty="0"/>
              <a:t>Workspace. </a:t>
            </a:r>
            <a:r>
              <a:rPr lang="en-US" dirty="0"/>
              <a:t> Need to find a technical management</a:t>
            </a:r>
          </a:p>
          <a:p>
            <a:r>
              <a:rPr lang="en-US" b="1" dirty="0"/>
              <a:t>Work at home.</a:t>
            </a:r>
            <a:r>
              <a:rPr lang="en-US" dirty="0"/>
              <a:t> If the university is asking us to do things, we should not be doing it at home.</a:t>
            </a:r>
            <a:endParaRPr lang="en-GB" b="1" dirty="0"/>
          </a:p>
          <a:p>
            <a:r>
              <a:rPr lang="en-US" b="1" dirty="0"/>
              <a:t>Builds.</a:t>
            </a:r>
          </a:p>
          <a:p>
            <a:pPr lvl="1"/>
            <a:r>
              <a:rPr lang="en-US" b="1" dirty="0"/>
              <a:t>Locations.</a:t>
            </a:r>
          </a:p>
          <a:p>
            <a:pPr lvl="1"/>
            <a:r>
              <a:rPr lang="en-US" b="1" dirty="0"/>
              <a:t>PAT testing.</a:t>
            </a:r>
            <a:r>
              <a:rPr lang="en-US" dirty="0"/>
              <a:t> Power supply.</a:t>
            </a:r>
            <a:endParaRPr lang="en-US" b="1" dirty="0"/>
          </a:p>
          <a:p>
            <a:pPr lvl="1"/>
            <a:r>
              <a:rPr lang="en-US" b="1" dirty="0"/>
              <a:t>Who we talk to .</a:t>
            </a:r>
          </a:p>
          <a:p>
            <a:r>
              <a:rPr lang="en-US" b="1" dirty="0"/>
              <a:t>Health and safety officer.</a:t>
            </a:r>
            <a:r>
              <a:rPr lang="en-US" dirty="0"/>
              <a:t> We need one</a:t>
            </a:r>
          </a:p>
          <a:p>
            <a:r>
              <a:rPr lang="en-US" b="1" dirty="0"/>
              <a:t>Action points.</a:t>
            </a:r>
          </a:p>
          <a:p>
            <a:pPr lvl="1"/>
            <a:r>
              <a:rPr lang="en-US" b="1" dirty="0"/>
              <a:t>Ask IPO for a supervisor</a:t>
            </a:r>
          </a:p>
          <a:p>
            <a:pPr lvl="1"/>
            <a:r>
              <a:rPr lang="en-US" b="1" dirty="0"/>
              <a:t>Find a health and safety office</a:t>
            </a:r>
          </a:p>
          <a:p>
            <a:endParaRPr lang="en-US" b="1" dirty="0"/>
          </a:p>
        </p:txBody>
      </p:sp>
      <p:sp>
        <p:nvSpPr>
          <p:cNvPr id="4" name="Content Placeholder 2">
            <a:extLst>
              <a:ext uri="{FF2B5EF4-FFF2-40B4-BE49-F238E27FC236}">
                <a16:creationId xmlns:a16="http://schemas.microsoft.com/office/drawing/2014/main" id="{A82404B5-2600-422F-9839-FA65CBD0C74E}"/>
              </a:ext>
            </a:extLst>
          </p:cNvPr>
          <p:cNvSpPr txBox="1">
            <a:spLocks/>
          </p:cNvSpPr>
          <p:nvPr/>
        </p:nvSpPr>
        <p:spPr>
          <a:xfrm>
            <a:off x="449350" y="1037208"/>
            <a:ext cx="4327923" cy="5573697"/>
          </a:xfrm>
          <a:prstGeom prst="rect">
            <a:avLst/>
          </a:prstGeom>
        </p:spPr>
        <p:txBody>
          <a:bodyPr vert="horz" lIns="91440" tIns="45720" rIns="91440" bIns="45720" rtlCol="0">
            <a:normAutofit fontScale="700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b="1" dirty="0"/>
              <a:t>Field trips. </a:t>
            </a:r>
            <a:r>
              <a:rPr lang="en-US" dirty="0"/>
              <a:t>Any field trips need a field trip risk assessment</a:t>
            </a:r>
          </a:p>
          <a:p>
            <a:pPr lvl="1"/>
            <a:r>
              <a:rPr lang="en-US" dirty="0"/>
              <a:t>Need a supervisor</a:t>
            </a:r>
            <a:r>
              <a:rPr lang="en-GB" dirty="0"/>
              <a:t>. Job to take responsibility. University policy.  Duty of care. Find this on the online risk assessment system.</a:t>
            </a:r>
          </a:p>
          <a:p>
            <a:r>
              <a:rPr lang="en-US" b="1" dirty="0"/>
              <a:t>Online risk assessment. </a:t>
            </a:r>
            <a:r>
              <a:rPr lang="en-US" dirty="0"/>
              <a:t>RACIE. He will give us a number.  There’s a thing at the bottom of the system, how to wright a risk assessment.</a:t>
            </a:r>
          </a:p>
          <a:p>
            <a:pPr lvl="1"/>
            <a:r>
              <a:rPr lang="en-US" dirty="0"/>
              <a:t>Even if we work in a lab we would need our own risk assessment</a:t>
            </a:r>
          </a:p>
          <a:p>
            <a:pPr lvl="1"/>
            <a:r>
              <a:rPr lang="en-US" dirty="0"/>
              <a:t>Probably need an induction.2</a:t>
            </a:r>
          </a:p>
          <a:p>
            <a:pPr lvl="1"/>
            <a:r>
              <a:rPr lang="en-US" dirty="0"/>
              <a:t>Maybe we should use the </a:t>
            </a:r>
            <a:r>
              <a:rPr lang="en-US" dirty="0" err="1"/>
              <a:t>Iforge</a:t>
            </a:r>
            <a:endParaRPr lang="en-US" dirty="0"/>
          </a:p>
          <a:p>
            <a:r>
              <a:rPr lang="en-US" b="1" dirty="0"/>
              <a:t>COSH. </a:t>
            </a:r>
            <a:r>
              <a:rPr lang="en-US" dirty="0"/>
              <a:t> Risks associated with chemicals. Same as RACIE</a:t>
            </a:r>
            <a:endParaRPr lang="en-US" b="1" dirty="0"/>
          </a:p>
          <a:p>
            <a:r>
              <a:rPr lang="en-US" b="1" dirty="0"/>
              <a:t>Risks</a:t>
            </a:r>
          </a:p>
          <a:p>
            <a:pPr lvl="1"/>
            <a:r>
              <a:rPr lang="en-US" b="1" dirty="0"/>
              <a:t>Electrocuted . </a:t>
            </a:r>
            <a:r>
              <a:rPr lang="en-US" dirty="0"/>
              <a:t> Pat testing, plugging into the wall</a:t>
            </a:r>
            <a:endParaRPr lang="en-US" b="1" dirty="0"/>
          </a:p>
          <a:p>
            <a:pPr lvl="1"/>
            <a:r>
              <a:rPr lang="en-US" b="1" dirty="0"/>
              <a:t>Fire</a:t>
            </a:r>
          </a:p>
          <a:p>
            <a:r>
              <a:rPr lang="en-US" b="1" dirty="0"/>
              <a:t>Talks from industry.</a:t>
            </a:r>
            <a:r>
              <a:rPr lang="en-US" dirty="0"/>
              <a:t> Do they need an induction. Need to talk to the relevant safety officer, departmental technical officer. If it’s the diamond they are probably good at it.</a:t>
            </a:r>
            <a:endParaRPr lang="en-US" b="1" dirty="0"/>
          </a:p>
          <a:p>
            <a:endParaRPr lang="en-US" b="1" dirty="0"/>
          </a:p>
        </p:txBody>
      </p:sp>
      <p:pic>
        <p:nvPicPr>
          <p:cNvPr id="2052" name="Picture 4" descr="Image result for Ian Hammond sheffield university">
            <a:extLst>
              <a:ext uri="{FF2B5EF4-FFF2-40B4-BE49-F238E27FC236}">
                <a16:creationId xmlns:a16="http://schemas.microsoft.com/office/drawing/2014/main" id="{1253CDD2-1D4D-4FFD-8FB4-11D87DA56D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59" t="13469" r="8670" b="47891"/>
          <a:stretch/>
        </p:blipFill>
        <p:spPr bwMode="auto">
          <a:xfrm>
            <a:off x="4903422" y="2156579"/>
            <a:ext cx="1553459" cy="223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552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0D22-367E-48F7-B1FB-39DDA93EEF74}"/>
              </a:ext>
            </a:extLst>
          </p:cNvPr>
          <p:cNvSpPr>
            <a:spLocks noGrp="1"/>
          </p:cNvSpPr>
          <p:nvPr>
            <p:ph type="title"/>
          </p:nvPr>
        </p:nvSpPr>
        <p:spPr/>
        <p:txBody>
          <a:bodyPr/>
          <a:lstStyle/>
          <a:p>
            <a:r>
              <a:rPr lang="en-GB" dirty="0"/>
              <a:t>Jen </a:t>
            </a:r>
            <a:r>
              <a:rPr lang="en-GB" dirty="0" err="1"/>
              <a:t>Rowson</a:t>
            </a:r>
            <a:endParaRPr lang="en-GB" dirty="0"/>
          </a:p>
        </p:txBody>
      </p:sp>
      <p:sp>
        <p:nvSpPr>
          <p:cNvPr id="6" name="Content Placeholder 2">
            <a:extLst>
              <a:ext uri="{FF2B5EF4-FFF2-40B4-BE49-F238E27FC236}">
                <a16:creationId xmlns:a16="http://schemas.microsoft.com/office/drawing/2014/main" id="{CA2D20B3-6618-4368-A43B-7F0C6AFEB25D}"/>
              </a:ext>
            </a:extLst>
          </p:cNvPr>
          <p:cNvSpPr>
            <a:spLocks noGrp="1"/>
          </p:cNvSpPr>
          <p:nvPr>
            <p:ph idx="1"/>
          </p:nvPr>
        </p:nvSpPr>
        <p:spPr>
          <a:xfrm>
            <a:off x="262892" y="1846263"/>
            <a:ext cx="5267325" cy="4038600"/>
          </a:xfrm>
        </p:spPr>
        <p:txBody>
          <a:bodyPr>
            <a:normAutofit fontScale="92500" lnSpcReduction="20000"/>
          </a:bodyPr>
          <a:lstStyle/>
          <a:p>
            <a:r>
              <a:rPr lang="en-US" dirty="0"/>
              <a:t>We could even run our own FYP</a:t>
            </a:r>
          </a:p>
          <a:p>
            <a:pPr lvl="1"/>
            <a:r>
              <a:rPr lang="en-US" dirty="0"/>
              <a:t>Talking to Dr tom </a:t>
            </a:r>
            <a:r>
              <a:rPr lang="en-US" dirty="0" err="1"/>
              <a:t>stanton</a:t>
            </a:r>
            <a:endParaRPr lang="en-US" dirty="0"/>
          </a:p>
          <a:p>
            <a:pPr lvl="1"/>
            <a:r>
              <a:rPr lang="en-US" dirty="0"/>
              <a:t>Jen can be the mentor for that,</a:t>
            </a:r>
          </a:p>
          <a:p>
            <a:pPr lvl="1"/>
            <a:r>
              <a:rPr lang="en-US" dirty="0"/>
              <a:t>We have to get the projects defined.</a:t>
            </a:r>
          </a:p>
          <a:p>
            <a:pPr lvl="1"/>
            <a:r>
              <a:rPr lang="en-US" dirty="0"/>
              <a:t>We could talk to the formula student society and see how they do it.</a:t>
            </a:r>
          </a:p>
          <a:p>
            <a:pPr lvl="1"/>
            <a:r>
              <a:rPr lang="en-US" dirty="0"/>
              <a:t>Deadline: Easter.</a:t>
            </a:r>
          </a:p>
          <a:p>
            <a:pPr lvl="1"/>
            <a:r>
              <a:rPr lang="en-US" dirty="0"/>
              <a:t>Talk to Anton </a:t>
            </a:r>
            <a:r>
              <a:rPr lang="en-US" dirty="0" err="1"/>
              <a:t>krinkin</a:t>
            </a:r>
            <a:r>
              <a:rPr lang="en-US" dirty="0"/>
              <a:t>: see how it worked this year.</a:t>
            </a:r>
          </a:p>
          <a:p>
            <a:pPr lvl="1"/>
            <a:r>
              <a:rPr lang="en-US" dirty="0"/>
              <a:t>Need a list of friendly academics </a:t>
            </a:r>
          </a:p>
          <a:p>
            <a:r>
              <a:rPr lang="en-US" b="1" dirty="0"/>
              <a:t>Machin learning for amputees.</a:t>
            </a:r>
            <a:r>
              <a:rPr lang="en-US" dirty="0"/>
              <a:t> Tara </a:t>
            </a:r>
            <a:r>
              <a:rPr lang="en-US" dirty="0" err="1"/>
              <a:t>Baldacchino</a:t>
            </a:r>
            <a:endParaRPr lang="en-US" dirty="0"/>
          </a:p>
          <a:p>
            <a:r>
              <a:rPr lang="en-US" b="1" dirty="0"/>
              <a:t>Virtual notice board.</a:t>
            </a:r>
          </a:p>
          <a:p>
            <a:pPr lvl="1"/>
            <a:endParaRPr lang="en-US" dirty="0"/>
          </a:p>
          <a:p>
            <a:pPr lvl="1"/>
            <a:endParaRPr lang="en-GB" dirty="0"/>
          </a:p>
        </p:txBody>
      </p:sp>
      <p:sp>
        <p:nvSpPr>
          <p:cNvPr id="7" name="Content Placeholder 2">
            <a:extLst>
              <a:ext uri="{FF2B5EF4-FFF2-40B4-BE49-F238E27FC236}">
                <a16:creationId xmlns:a16="http://schemas.microsoft.com/office/drawing/2014/main" id="{D7F85C03-D1E9-4D82-A2E4-849BE586036A}"/>
              </a:ext>
            </a:extLst>
          </p:cNvPr>
          <p:cNvSpPr txBox="1">
            <a:spLocks/>
          </p:cNvSpPr>
          <p:nvPr/>
        </p:nvSpPr>
        <p:spPr>
          <a:xfrm>
            <a:off x="7448552" y="1689735"/>
            <a:ext cx="5286375" cy="40386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b="1" dirty="0"/>
              <a:t>Design process.</a:t>
            </a:r>
            <a:endParaRPr lang="en-US" dirty="0"/>
          </a:p>
          <a:p>
            <a:pPr lvl="1"/>
            <a:r>
              <a:rPr lang="en-US" b="1" dirty="0"/>
              <a:t>Embodiment</a:t>
            </a:r>
          </a:p>
          <a:p>
            <a:pPr lvl="1"/>
            <a:r>
              <a:rPr lang="en-US" b="1" dirty="0"/>
              <a:t>Design inclusion</a:t>
            </a:r>
          </a:p>
          <a:p>
            <a:pPr lvl="1"/>
            <a:r>
              <a:rPr lang="en-US" b="1" dirty="0"/>
              <a:t>Options bank</a:t>
            </a:r>
          </a:p>
          <a:p>
            <a:pPr lvl="2"/>
            <a:r>
              <a:rPr lang="en-US" b="1" dirty="0"/>
              <a:t>Challenge#</a:t>
            </a:r>
          </a:p>
          <a:p>
            <a:pPr lvl="2"/>
            <a:r>
              <a:rPr lang="en-US" b="1" dirty="0"/>
              <a:t>Options</a:t>
            </a:r>
          </a:p>
          <a:p>
            <a:pPr lvl="2"/>
            <a:r>
              <a:rPr lang="en-US" b="1" dirty="0"/>
              <a:t>Decision</a:t>
            </a:r>
          </a:p>
          <a:p>
            <a:pPr lvl="2"/>
            <a:r>
              <a:rPr lang="en-US" b="1" dirty="0"/>
              <a:t>Tree</a:t>
            </a:r>
          </a:p>
          <a:p>
            <a:r>
              <a:rPr lang="en-US" b="1" dirty="0"/>
              <a:t>Another meeting</a:t>
            </a:r>
            <a:endParaRPr lang="en-GB" b="1" dirty="0"/>
          </a:p>
        </p:txBody>
      </p:sp>
      <p:pic>
        <p:nvPicPr>
          <p:cNvPr id="1026" name="Picture 2" descr="Dr Jennifer Rowson">
            <a:extLst>
              <a:ext uri="{FF2B5EF4-FFF2-40B4-BE49-F238E27FC236}">
                <a16:creationId xmlns:a16="http://schemas.microsoft.com/office/drawing/2014/main" id="{DB54BB8C-049C-46E1-85B5-46891A48D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00" r="11600"/>
          <a:stretch/>
        </p:blipFill>
        <p:spPr bwMode="auto">
          <a:xfrm>
            <a:off x="5353051" y="2238375"/>
            <a:ext cx="195262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019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E93E-289E-432D-8BB7-0D784F29B456}"/>
              </a:ext>
            </a:extLst>
          </p:cNvPr>
          <p:cNvSpPr>
            <a:spLocks noGrp="1"/>
          </p:cNvSpPr>
          <p:nvPr>
            <p:ph type="title"/>
          </p:nvPr>
        </p:nvSpPr>
        <p:spPr>
          <a:xfrm>
            <a:off x="274899" y="216060"/>
            <a:ext cx="9875520" cy="790937"/>
          </a:xfrm>
        </p:spPr>
        <p:txBody>
          <a:bodyPr/>
          <a:lstStyle/>
          <a:p>
            <a:r>
              <a:rPr lang="en-US" dirty="0"/>
              <a:t>Jen </a:t>
            </a:r>
            <a:r>
              <a:rPr lang="en-US" dirty="0" err="1"/>
              <a:t>Rowson</a:t>
            </a:r>
            <a:r>
              <a:rPr lang="en-US" dirty="0"/>
              <a:t> (2)</a:t>
            </a:r>
            <a:endParaRPr lang="en-GB" dirty="0"/>
          </a:p>
        </p:txBody>
      </p:sp>
      <p:sp>
        <p:nvSpPr>
          <p:cNvPr id="3" name="Content Placeholder 2">
            <a:extLst>
              <a:ext uri="{FF2B5EF4-FFF2-40B4-BE49-F238E27FC236}">
                <a16:creationId xmlns:a16="http://schemas.microsoft.com/office/drawing/2014/main" id="{9C968FAD-F328-46D4-84A6-5B0470B489CD}"/>
              </a:ext>
            </a:extLst>
          </p:cNvPr>
          <p:cNvSpPr>
            <a:spLocks noGrp="1"/>
          </p:cNvSpPr>
          <p:nvPr>
            <p:ph idx="1"/>
          </p:nvPr>
        </p:nvSpPr>
        <p:spPr>
          <a:xfrm>
            <a:off x="416689" y="885366"/>
            <a:ext cx="4664598" cy="5756573"/>
          </a:xfrm>
        </p:spPr>
        <p:txBody>
          <a:bodyPr>
            <a:normAutofit fontScale="85000" lnSpcReduction="20000"/>
          </a:bodyPr>
          <a:lstStyle/>
          <a:p>
            <a:r>
              <a:rPr lang="en-US" dirty="0"/>
              <a:t>Critique on current design process</a:t>
            </a:r>
          </a:p>
          <a:p>
            <a:pPr lvl="1"/>
            <a:r>
              <a:rPr lang="en-US" b="1" dirty="0"/>
              <a:t>Inefficiencies</a:t>
            </a:r>
            <a:r>
              <a:rPr lang="en-US" dirty="0"/>
              <a:t>. Most of the time you tend to use theoretical  reasoning (calculations) or empirical (testing ) to make decisions. The current set up might lend itself to doing both every time. Could be something to look out for</a:t>
            </a:r>
          </a:p>
          <a:p>
            <a:pPr lvl="1"/>
            <a:r>
              <a:rPr lang="en-US" b="1" dirty="0"/>
              <a:t>Communication. </a:t>
            </a:r>
            <a:r>
              <a:rPr lang="en-US" dirty="0"/>
              <a:t>Make sure the two teams talk to each other. Critical friends. Co-design</a:t>
            </a:r>
          </a:p>
          <a:p>
            <a:r>
              <a:rPr lang="en-US" dirty="0"/>
              <a:t>What do we need to know?</a:t>
            </a:r>
          </a:p>
          <a:p>
            <a:pPr lvl="1"/>
            <a:r>
              <a:rPr lang="en-US" dirty="0"/>
              <a:t>Knowns and unknowns</a:t>
            </a:r>
          </a:p>
          <a:p>
            <a:pPr lvl="1"/>
            <a:r>
              <a:rPr lang="en-US" dirty="0"/>
              <a:t>What are our values what are we designing to ? Company perspective. Wants and desires</a:t>
            </a:r>
          </a:p>
          <a:p>
            <a:pPr lvl="1"/>
            <a:r>
              <a:rPr lang="en-US" b="1" dirty="0"/>
              <a:t>Scoping. </a:t>
            </a:r>
            <a:r>
              <a:rPr lang="en-US" dirty="0"/>
              <a:t>Ultimate aim </a:t>
            </a:r>
          </a:p>
          <a:p>
            <a:pPr lvl="1"/>
            <a:r>
              <a:rPr lang="en-US" dirty="0"/>
              <a:t>QFD (Quality Function Deployment): House of quality </a:t>
            </a:r>
          </a:p>
          <a:p>
            <a:pPr lvl="2"/>
            <a:r>
              <a:rPr lang="en-US" dirty="0"/>
              <a:t>What do we want to do, How do we fulfill it</a:t>
            </a:r>
          </a:p>
          <a:p>
            <a:pPr lvl="2"/>
            <a:r>
              <a:rPr lang="en-US" dirty="0"/>
              <a:t>Its important to listen to what the customer needs not what the engineering team is capable of </a:t>
            </a:r>
          </a:p>
          <a:p>
            <a:pPr lvl="2"/>
            <a:r>
              <a:rPr lang="en-US" dirty="0"/>
              <a:t>Make sure you are not putting additional function that aren’t fulfilling a need</a:t>
            </a:r>
          </a:p>
          <a:p>
            <a:pPr lvl="2"/>
            <a:r>
              <a:rPr lang="en-US" dirty="0"/>
              <a:t>Checking all the needs are fulfilled in the functionality</a:t>
            </a:r>
          </a:p>
          <a:p>
            <a:pPr lvl="2"/>
            <a:r>
              <a:rPr lang="en-US" dirty="0"/>
              <a:t>Tolerance of quality</a:t>
            </a:r>
          </a:p>
          <a:p>
            <a:pPr lvl="3"/>
            <a:endParaRPr lang="en-US" dirty="0"/>
          </a:p>
        </p:txBody>
      </p:sp>
      <p:sp>
        <p:nvSpPr>
          <p:cNvPr id="4" name="Content Placeholder 2">
            <a:extLst>
              <a:ext uri="{FF2B5EF4-FFF2-40B4-BE49-F238E27FC236}">
                <a16:creationId xmlns:a16="http://schemas.microsoft.com/office/drawing/2014/main" id="{9F21BB91-6C9E-4B5B-B7C0-1E9F7F2FF9F9}"/>
              </a:ext>
            </a:extLst>
          </p:cNvPr>
          <p:cNvSpPr txBox="1">
            <a:spLocks/>
          </p:cNvSpPr>
          <p:nvPr/>
        </p:nvSpPr>
        <p:spPr>
          <a:xfrm>
            <a:off x="5625296" y="216059"/>
            <a:ext cx="6322191" cy="6207889"/>
          </a:xfrm>
          <a:prstGeom prst="rect">
            <a:avLst/>
          </a:prstGeom>
        </p:spPr>
        <p:txBody>
          <a:bodyPr vert="horz" lIns="91440" tIns="45720" rIns="91440" bIns="45720" rtlCol="0">
            <a:normAutofit fontScale="850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Design advice.</a:t>
            </a:r>
          </a:p>
          <a:p>
            <a:pPr lvl="1"/>
            <a:r>
              <a:rPr lang="en-US" b="1" dirty="0"/>
              <a:t>Parsimony.</a:t>
            </a:r>
            <a:r>
              <a:rPr lang="en-US" dirty="0"/>
              <a:t> If you can reduce the complexity without reducing the functionality</a:t>
            </a:r>
          </a:p>
          <a:p>
            <a:r>
              <a:rPr lang="en-US" dirty="0"/>
              <a:t>Manufacturing</a:t>
            </a:r>
          </a:p>
          <a:p>
            <a:pPr lvl="1"/>
            <a:r>
              <a:rPr lang="en-US" dirty="0"/>
              <a:t>Candis: plastic and lasers</a:t>
            </a:r>
          </a:p>
          <a:p>
            <a:pPr lvl="1"/>
            <a:r>
              <a:rPr lang="en-US" dirty="0" err="1"/>
              <a:t>Cameran</a:t>
            </a:r>
            <a:r>
              <a:rPr lang="en-US" dirty="0"/>
              <a:t> </a:t>
            </a:r>
            <a:r>
              <a:rPr lang="en-US" dirty="0" err="1"/>
              <a:t>momtas</a:t>
            </a:r>
            <a:r>
              <a:rPr lang="en-US" dirty="0"/>
              <a:t>: metal manufacturing</a:t>
            </a:r>
          </a:p>
          <a:p>
            <a:pPr lvl="1"/>
            <a:r>
              <a:rPr lang="en-US" dirty="0"/>
              <a:t>Both in the </a:t>
            </a:r>
            <a:r>
              <a:rPr lang="en-US" dirty="0" err="1"/>
              <a:t>adams</a:t>
            </a:r>
            <a:r>
              <a:rPr lang="en-US" dirty="0"/>
              <a:t> center</a:t>
            </a:r>
          </a:p>
          <a:p>
            <a:r>
              <a:rPr lang="en-US" dirty="0"/>
              <a:t>FMEA</a:t>
            </a:r>
          </a:p>
          <a:p>
            <a:pPr lvl="1"/>
            <a:r>
              <a:rPr lang="en-US" dirty="0"/>
              <a:t>When we have lots of bits</a:t>
            </a:r>
          </a:p>
          <a:p>
            <a:pPr lvl="1"/>
            <a:r>
              <a:rPr lang="en-US" dirty="0"/>
              <a:t>We do this when we have lots of separate components and want to print the product.</a:t>
            </a:r>
          </a:p>
          <a:p>
            <a:r>
              <a:rPr lang="en-US" b="1" dirty="0"/>
              <a:t>Project milestones</a:t>
            </a:r>
            <a:r>
              <a:rPr lang="en-US" dirty="0"/>
              <a:t>. Don’t want them to be too small</a:t>
            </a:r>
          </a:p>
          <a:p>
            <a:pPr lvl="1"/>
            <a:r>
              <a:rPr lang="en-US" dirty="0"/>
              <a:t>Validation: Before you start printing</a:t>
            </a:r>
          </a:p>
          <a:p>
            <a:pPr lvl="1"/>
            <a:r>
              <a:rPr lang="en-US" dirty="0"/>
              <a:t>After you’ve built : Functionality testing.</a:t>
            </a:r>
          </a:p>
          <a:p>
            <a:pPr lvl="1"/>
            <a:r>
              <a:rPr lang="en-US" dirty="0"/>
              <a:t>Millstone by task complexity.  </a:t>
            </a:r>
          </a:p>
          <a:p>
            <a:r>
              <a:rPr lang="en-US" dirty="0"/>
              <a:t>Analysis each task and seeing what its asking the arm to do</a:t>
            </a:r>
          </a:p>
          <a:p>
            <a:r>
              <a:rPr lang="en-US" dirty="0"/>
              <a:t>Split up the tasks into packets.</a:t>
            </a:r>
          </a:p>
          <a:p>
            <a:pPr lvl="1"/>
            <a:r>
              <a:rPr lang="en-US" dirty="0"/>
              <a:t>Its important to know where we are planning in the future</a:t>
            </a:r>
          </a:p>
          <a:p>
            <a:pPr lvl="1"/>
            <a:r>
              <a:rPr lang="en-US" dirty="0"/>
              <a:t>Categories by functionality</a:t>
            </a:r>
          </a:p>
          <a:p>
            <a:r>
              <a:rPr lang="en-US" dirty="0"/>
              <a:t>Design compromise</a:t>
            </a:r>
            <a:endParaRPr lang="en-GB" dirty="0"/>
          </a:p>
          <a:p>
            <a:pPr lvl="1"/>
            <a:endParaRPr lang="en-GB" dirty="0"/>
          </a:p>
          <a:p>
            <a:endParaRPr lang="en-US" dirty="0"/>
          </a:p>
          <a:p>
            <a:endParaRPr lang="en-US" dirty="0"/>
          </a:p>
        </p:txBody>
      </p:sp>
    </p:spTree>
    <p:extLst>
      <p:ext uri="{BB962C8B-B14F-4D97-AF65-F5344CB8AC3E}">
        <p14:creationId xmlns:p14="http://schemas.microsoft.com/office/powerpoint/2010/main" val="35117338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Meeting with </a:t>
            </a:r>
            <a:r>
              <a:rPr lang="en-GB" dirty="0" err="1"/>
              <a:t>Dr.</a:t>
            </a:r>
            <a:r>
              <a:rPr lang="en-GB" dirty="0"/>
              <a:t> Jen </a:t>
            </a:r>
            <a:r>
              <a:rPr lang="en-GB" dirty="0" err="1"/>
              <a:t>Rowson</a:t>
            </a:r>
            <a:r>
              <a:rPr lang="en-GB" dirty="0"/>
              <a:t> (3) </a:t>
            </a:r>
            <a:br>
              <a:rPr lang="en-GB" dirty="0"/>
            </a:br>
            <a:endParaRPr lang="en-GB" dirty="0"/>
          </a:p>
        </p:txBody>
      </p:sp>
      <p:sp>
        <p:nvSpPr>
          <p:cNvPr id="3" name="Content Placeholder 2"/>
          <p:cNvSpPr>
            <a:spLocks noGrp="1"/>
          </p:cNvSpPr>
          <p:nvPr>
            <p:ph idx="1"/>
          </p:nvPr>
        </p:nvSpPr>
        <p:spPr>
          <a:xfrm>
            <a:off x="1143000" y="1609724"/>
            <a:ext cx="9872871" cy="4473575"/>
          </a:xfrm>
        </p:spPr>
        <p:txBody>
          <a:bodyPr>
            <a:normAutofit/>
          </a:bodyPr>
          <a:lstStyle/>
          <a:p>
            <a:r>
              <a:rPr lang="en-GB" sz="1800" b="1" i="1" dirty="0">
                <a:solidFill>
                  <a:schemeClr val="tx1"/>
                </a:solidFill>
              </a:rPr>
              <a:t>What to do with all the society money? </a:t>
            </a:r>
          </a:p>
          <a:p>
            <a:pPr lvl="1"/>
            <a:r>
              <a:rPr lang="en-GB" sz="1600" i="1" dirty="0">
                <a:solidFill>
                  <a:schemeClr val="tx1"/>
                </a:solidFill>
              </a:rPr>
              <a:t>It might not be feasible buying our own 3D printer, as there are plenty around the university (</a:t>
            </a:r>
            <a:r>
              <a:rPr lang="en-GB" sz="1600" i="1" dirty="0" err="1">
                <a:solidFill>
                  <a:schemeClr val="tx1"/>
                </a:solidFill>
              </a:rPr>
              <a:t>eg</a:t>
            </a:r>
            <a:r>
              <a:rPr lang="en-GB" sz="1600" i="1" dirty="0">
                <a:solidFill>
                  <a:schemeClr val="tx1"/>
                </a:solidFill>
              </a:rPr>
              <a:t>: ACSE, AM centre, </a:t>
            </a:r>
            <a:r>
              <a:rPr lang="en-GB" sz="1600" i="1" dirty="0" err="1">
                <a:solidFill>
                  <a:schemeClr val="tx1"/>
                </a:solidFill>
              </a:rPr>
              <a:t>Dr.</a:t>
            </a:r>
            <a:r>
              <a:rPr lang="en-GB" sz="1600" i="1" dirty="0">
                <a:solidFill>
                  <a:schemeClr val="tx1"/>
                </a:solidFill>
              </a:rPr>
              <a:t> Polson) and space might be a problem. However, we are still free to consider buying one. </a:t>
            </a:r>
          </a:p>
          <a:p>
            <a:pPr lvl="1"/>
            <a:r>
              <a:rPr lang="en-GB" sz="1600" i="1" dirty="0">
                <a:solidFill>
                  <a:schemeClr val="tx1"/>
                </a:solidFill>
              </a:rPr>
              <a:t>Other costs that comes with the competition, such as a good laptop (if needed), sensors, practice space (kits to practice).</a:t>
            </a:r>
          </a:p>
          <a:p>
            <a:r>
              <a:rPr lang="en-GB" sz="1800" b="1" i="1" dirty="0">
                <a:solidFill>
                  <a:schemeClr val="tx1"/>
                </a:solidFill>
              </a:rPr>
              <a:t>Recruitment </a:t>
            </a:r>
          </a:p>
          <a:p>
            <a:pPr lvl="1"/>
            <a:r>
              <a:rPr lang="en-GB" sz="1600" i="1" dirty="0">
                <a:solidFill>
                  <a:schemeClr val="tx1"/>
                </a:solidFill>
              </a:rPr>
              <a:t>She is happy with giving shout outs in her lectures. Also, she is willing to contact </a:t>
            </a:r>
            <a:r>
              <a:rPr lang="en-GB" sz="1600" i="1" dirty="0" err="1">
                <a:solidFill>
                  <a:schemeClr val="tx1"/>
                </a:solidFill>
              </a:rPr>
              <a:t>Dr.</a:t>
            </a:r>
            <a:r>
              <a:rPr lang="en-GB" sz="1600" i="1" dirty="0">
                <a:solidFill>
                  <a:schemeClr val="tx1"/>
                </a:solidFill>
              </a:rPr>
              <a:t> </a:t>
            </a:r>
            <a:r>
              <a:rPr lang="en-GB" sz="1600" i="1" dirty="0" err="1">
                <a:solidFill>
                  <a:schemeClr val="tx1"/>
                </a:solidFill>
              </a:rPr>
              <a:t>Rongong</a:t>
            </a:r>
            <a:r>
              <a:rPr lang="en-GB" sz="1600" i="1" dirty="0">
                <a:solidFill>
                  <a:schemeClr val="tx1"/>
                </a:solidFill>
              </a:rPr>
              <a:t> in our behalf so he could also give a shout out to our society during his lecture (MEC201 – Every Friday; LT4 Diamond).</a:t>
            </a:r>
          </a:p>
          <a:p>
            <a:pPr lvl="1"/>
            <a:r>
              <a:rPr lang="en-GB" sz="1600" i="1" dirty="0">
                <a:solidFill>
                  <a:schemeClr val="tx1"/>
                </a:solidFill>
              </a:rPr>
              <a:t>Send an email to 3</a:t>
            </a:r>
            <a:r>
              <a:rPr lang="en-GB" sz="1600" i="1" baseline="30000" dirty="0">
                <a:solidFill>
                  <a:schemeClr val="tx1"/>
                </a:solidFill>
              </a:rPr>
              <a:t>rd</a:t>
            </a:r>
            <a:r>
              <a:rPr lang="en-GB" sz="1600" i="1" dirty="0">
                <a:solidFill>
                  <a:schemeClr val="tx1"/>
                </a:solidFill>
              </a:rPr>
              <a:t> years </a:t>
            </a:r>
            <a:r>
              <a:rPr lang="en-GB" sz="1600" i="1" dirty="0" err="1">
                <a:solidFill>
                  <a:schemeClr val="tx1"/>
                </a:solidFill>
              </a:rPr>
              <a:t>MechEng</a:t>
            </a:r>
            <a:r>
              <a:rPr lang="en-GB" sz="1600" i="1" dirty="0">
                <a:solidFill>
                  <a:schemeClr val="tx1"/>
                </a:solidFill>
              </a:rPr>
              <a:t> students, inviting them to see the final day of the design projects. It would be an opportunity to promote our society and give them a change of signing up for next year. </a:t>
            </a:r>
          </a:p>
          <a:p>
            <a:pPr lvl="1"/>
            <a:r>
              <a:rPr lang="en-GB" sz="1600" i="1" dirty="0">
                <a:solidFill>
                  <a:schemeClr val="tx1"/>
                </a:solidFill>
              </a:rPr>
              <a:t>Contact the Faculty of Engineering regarding a student-led projects fair. If there isn’t one yet, ask them if we could promote that. It would be a great opportunity of presenting our projects and teams. </a:t>
            </a:r>
          </a:p>
          <a:p>
            <a:pPr lvl="1"/>
            <a:r>
              <a:rPr lang="en-GB" sz="1600" i="1" dirty="0">
                <a:solidFill>
                  <a:schemeClr val="tx1"/>
                </a:solidFill>
              </a:rPr>
              <a:t>Contact the Faculty of Engineering asking for open days stands/posters. Also ask if they could include 1 page about our society in the intro packs for freshers. </a:t>
            </a:r>
          </a:p>
          <a:p>
            <a:pPr lvl="1"/>
            <a:r>
              <a:rPr lang="en-GB" sz="1600" i="1" dirty="0">
                <a:solidFill>
                  <a:schemeClr val="tx1"/>
                </a:solidFill>
              </a:rPr>
              <a:t>Create student profiles with current members. Opportunity to inspire students to join the team and also show them all the amazing structure (teams and </a:t>
            </a:r>
            <a:r>
              <a:rPr lang="en-GB" sz="1600" i="1" dirty="0" err="1">
                <a:solidFill>
                  <a:schemeClr val="tx1"/>
                </a:solidFill>
              </a:rPr>
              <a:t>subteams</a:t>
            </a:r>
            <a:r>
              <a:rPr lang="en-GB" sz="1600" i="1" dirty="0">
                <a:solidFill>
                  <a:schemeClr val="tx1"/>
                </a:solidFill>
              </a:rPr>
              <a:t>) that the society has. </a:t>
            </a:r>
          </a:p>
          <a:p>
            <a:pPr marL="274320" lvl="1" indent="0">
              <a:buNone/>
            </a:pPr>
            <a:endParaRPr lang="en-GB" sz="1600" i="1" dirty="0">
              <a:solidFill>
                <a:schemeClr val="tx1"/>
              </a:solidFill>
            </a:endParaRPr>
          </a:p>
          <a:p>
            <a:pPr marL="274320" lvl="1" indent="0">
              <a:buNone/>
            </a:pPr>
            <a:endParaRPr lang="en-GB" sz="1400" i="1" dirty="0">
              <a:solidFill>
                <a:schemeClr val="tx1"/>
              </a:solidFill>
            </a:endParaRPr>
          </a:p>
        </p:txBody>
      </p:sp>
    </p:spTree>
    <p:extLst>
      <p:ext uri="{BB962C8B-B14F-4D97-AF65-F5344CB8AC3E}">
        <p14:creationId xmlns:p14="http://schemas.microsoft.com/office/powerpoint/2010/main" val="880829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0ABF-4851-45D1-9B90-42BE83628745}"/>
              </a:ext>
            </a:extLst>
          </p:cNvPr>
          <p:cNvSpPr>
            <a:spLocks noGrp="1"/>
          </p:cNvSpPr>
          <p:nvPr>
            <p:ph type="title"/>
          </p:nvPr>
        </p:nvSpPr>
        <p:spPr/>
        <p:txBody>
          <a:bodyPr/>
          <a:lstStyle/>
          <a:p>
            <a:r>
              <a:rPr lang="en-US" dirty="0"/>
              <a:t>Adan Funnell</a:t>
            </a:r>
            <a:endParaRPr lang="en-GB" dirty="0"/>
          </a:p>
        </p:txBody>
      </p:sp>
      <p:sp>
        <p:nvSpPr>
          <p:cNvPr id="3" name="Content Placeholder 2">
            <a:extLst>
              <a:ext uri="{FF2B5EF4-FFF2-40B4-BE49-F238E27FC236}">
                <a16:creationId xmlns:a16="http://schemas.microsoft.com/office/drawing/2014/main" id="{1AE915B1-AF7F-4CB0-B100-3EF46CC8BC30}"/>
              </a:ext>
            </a:extLst>
          </p:cNvPr>
          <p:cNvSpPr>
            <a:spLocks noGrp="1"/>
          </p:cNvSpPr>
          <p:nvPr>
            <p:ph idx="1"/>
          </p:nvPr>
        </p:nvSpPr>
        <p:spPr>
          <a:xfrm>
            <a:off x="374516" y="1761679"/>
            <a:ext cx="4556464" cy="4038600"/>
          </a:xfrm>
        </p:spPr>
        <p:txBody>
          <a:bodyPr>
            <a:normAutofit fontScale="92500" lnSpcReduction="10000"/>
          </a:bodyPr>
          <a:lstStyle/>
          <a:p>
            <a:r>
              <a:rPr lang="en-US" dirty="0"/>
              <a:t>We can use the lab space</a:t>
            </a:r>
          </a:p>
          <a:p>
            <a:pPr lvl="1"/>
            <a:r>
              <a:rPr lang="en-US" dirty="0"/>
              <a:t>Power supplies</a:t>
            </a:r>
          </a:p>
          <a:p>
            <a:pPr lvl="1"/>
            <a:r>
              <a:rPr lang="en-US" dirty="0"/>
              <a:t>Signal generators</a:t>
            </a:r>
          </a:p>
          <a:p>
            <a:pPr lvl="1"/>
            <a:r>
              <a:rPr lang="en-US" dirty="0"/>
              <a:t>Oscilloscopes</a:t>
            </a:r>
          </a:p>
          <a:p>
            <a:pPr lvl="1"/>
            <a:r>
              <a:rPr lang="en-US" dirty="0"/>
              <a:t>Multi meter</a:t>
            </a:r>
          </a:p>
          <a:p>
            <a:r>
              <a:rPr lang="en-US" dirty="0"/>
              <a:t>Risk assessments</a:t>
            </a:r>
          </a:p>
          <a:p>
            <a:pPr lvl="1"/>
            <a:r>
              <a:rPr lang="en-US" dirty="0"/>
              <a:t>If its something they already do then they can just give us one</a:t>
            </a:r>
          </a:p>
          <a:p>
            <a:pPr lvl="1"/>
            <a:r>
              <a:rPr lang="en-US" dirty="0"/>
              <a:t>In general what we are doing is quite safe.</a:t>
            </a:r>
          </a:p>
          <a:p>
            <a:r>
              <a:rPr lang="en-US" dirty="0"/>
              <a:t>PCB design</a:t>
            </a:r>
          </a:p>
          <a:p>
            <a:pPr lvl="1"/>
            <a:r>
              <a:rPr lang="en-US" dirty="0"/>
              <a:t>This time next year we will be able to print PCBs here</a:t>
            </a:r>
          </a:p>
          <a:p>
            <a:pPr lvl="1"/>
            <a:endParaRPr lang="en-GB" dirty="0"/>
          </a:p>
        </p:txBody>
      </p:sp>
      <p:sp>
        <p:nvSpPr>
          <p:cNvPr id="4" name="Content Placeholder 2">
            <a:extLst>
              <a:ext uri="{FF2B5EF4-FFF2-40B4-BE49-F238E27FC236}">
                <a16:creationId xmlns:a16="http://schemas.microsoft.com/office/drawing/2014/main" id="{19BE4EBD-EC22-4063-986C-A9F883D3DB63}"/>
              </a:ext>
            </a:extLst>
          </p:cNvPr>
          <p:cNvSpPr txBox="1">
            <a:spLocks/>
          </p:cNvSpPr>
          <p:nvPr/>
        </p:nvSpPr>
        <p:spPr>
          <a:xfrm>
            <a:off x="7101397" y="1761679"/>
            <a:ext cx="4556464" cy="4038600"/>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Computer room </a:t>
            </a:r>
          </a:p>
          <a:p>
            <a:pPr lvl="1"/>
            <a:r>
              <a:rPr lang="en-US" dirty="0"/>
              <a:t>PAT tested</a:t>
            </a:r>
          </a:p>
          <a:p>
            <a:r>
              <a:rPr lang="en-US" dirty="0"/>
              <a:t>James </a:t>
            </a:r>
            <a:r>
              <a:rPr lang="en-US" dirty="0" err="1"/>
              <a:t>Screatom</a:t>
            </a:r>
            <a:r>
              <a:rPr lang="en-US" dirty="0"/>
              <a:t> -  risk assessments EEE computing and control systems.</a:t>
            </a:r>
          </a:p>
          <a:p>
            <a:r>
              <a:rPr lang="en-US" dirty="0"/>
              <a:t>Will have a look for contacts</a:t>
            </a:r>
          </a:p>
          <a:p>
            <a:r>
              <a:rPr lang="en-US" dirty="0"/>
              <a:t>Start thinking about power electronics</a:t>
            </a:r>
            <a:r>
              <a:rPr lang="en-GB" dirty="0"/>
              <a:t>. Are there any limitations here?</a:t>
            </a:r>
          </a:p>
          <a:p>
            <a:r>
              <a:rPr lang="en-US" dirty="0"/>
              <a:t>If we are giving it out to other people, we might need to think about security and hacking.</a:t>
            </a:r>
          </a:p>
          <a:p>
            <a:r>
              <a:rPr lang="en-US" dirty="0"/>
              <a:t>Motor circuit design</a:t>
            </a:r>
          </a:p>
          <a:p>
            <a:pPr lvl="1"/>
            <a:r>
              <a:rPr lang="en-US" dirty="0"/>
              <a:t>Probably £1000 for 5 motors in the hand +- £200</a:t>
            </a:r>
          </a:p>
        </p:txBody>
      </p:sp>
      <p:pic>
        <p:nvPicPr>
          <p:cNvPr id="1026" name="Picture 2" descr="Adam Funnell">
            <a:extLst>
              <a:ext uri="{FF2B5EF4-FFF2-40B4-BE49-F238E27FC236}">
                <a16:creationId xmlns:a16="http://schemas.microsoft.com/office/drawing/2014/main" id="{06FB6CBF-2FDD-4F72-A741-9961B9889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165" y="2476500"/>
            <a:ext cx="17526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8757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773D5-A0D1-44B8-9EC4-240EBC3ACA91}"/>
              </a:ext>
            </a:extLst>
          </p:cNvPr>
          <p:cNvSpPr>
            <a:spLocks noGrp="1"/>
          </p:cNvSpPr>
          <p:nvPr>
            <p:ph type="title"/>
          </p:nvPr>
        </p:nvSpPr>
        <p:spPr/>
        <p:txBody>
          <a:bodyPr/>
          <a:lstStyle/>
          <a:p>
            <a:r>
              <a:rPr lang="en-GB" dirty="0"/>
              <a:t>Luc de Witte</a:t>
            </a:r>
          </a:p>
        </p:txBody>
      </p:sp>
      <p:pic>
        <p:nvPicPr>
          <p:cNvPr id="13" name="Content Placeholder 12">
            <a:extLst>
              <a:ext uri="{FF2B5EF4-FFF2-40B4-BE49-F238E27FC236}">
                <a16:creationId xmlns:a16="http://schemas.microsoft.com/office/drawing/2014/main" id="{CFBC0C59-C0F2-4664-BFEC-E45B32BD3BB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28260" y="3045142"/>
            <a:ext cx="1905000" cy="2047875"/>
          </a:xfrm>
        </p:spPr>
      </p:pic>
      <p:sp>
        <p:nvSpPr>
          <p:cNvPr id="5" name="Content Placeholder 4">
            <a:extLst>
              <a:ext uri="{FF2B5EF4-FFF2-40B4-BE49-F238E27FC236}">
                <a16:creationId xmlns:a16="http://schemas.microsoft.com/office/drawing/2014/main" id="{21F69A2C-8E6F-4F27-9F9A-998B9EDE1FBA}"/>
              </a:ext>
            </a:extLst>
          </p:cNvPr>
          <p:cNvSpPr>
            <a:spLocks noGrp="1"/>
          </p:cNvSpPr>
          <p:nvPr>
            <p:ph sz="half" idx="2"/>
          </p:nvPr>
        </p:nvSpPr>
        <p:spPr>
          <a:xfrm>
            <a:off x="1143000" y="2057399"/>
            <a:ext cx="3854775" cy="4023360"/>
          </a:xfrm>
        </p:spPr>
        <p:txBody>
          <a:bodyPr>
            <a:normAutofit fontScale="85000" lnSpcReduction="20000"/>
          </a:bodyPr>
          <a:lstStyle/>
          <a:p>
            <a:r>
              <a:rPr lang="en-GB" dirty="0"/>
              <a:t>There are lot of highly developed devices, there is a real need in developing countries for low cost alternatives</a:t>
            </a:r>
          </a:p>
          <a:p>
            <a:r>
              <a:rPr lang="en-GB" dirty="0"/>
              <a:t>It is very important to have a detailed idea for our aim, and be ambitious  </a:t>
            </a:r>
          </a:p>
          <a:p>
            <a:r>
              <a:rPr lang="en-GB" dirty="0"/>
              <a:t>Hallam could have some very good contacts (in general they are more practical than Sheffield)</a:t>
            </a:r>
          </a:p>
          <a:p>
            <a:pPr lvl="1"/>
            <a:r>
              <a:rPr lang="en-GB" dirty="0"/>
              <a:t>Occupational therapists (OT) and physiotherapists </a:t>
            </a:r>
          </a:p>
          <a:p>
            <a:pPr lvl="1"/>
            <a:r>
              <a:rPr lang="en-GB" dirty="0"/>
              <a:t>A very applied robotics group</a:t>
            </a:r>
          </a:p>
          <a:p>
            <a:pPr lvl="1"/>
            <a:r>
              <a:rPr lang="en-GB" dirty="0"/>
              <a:t>Product design</a:t>
            </a:r>
          </a:p>
          <a:p>
            <a:pPr lvl="1"/>
            <a:r>
              <a:rPr lang="en-GB" dirty="0"/>
              <a:t>Computer Science</a:t>
            </a:r>
          </a:p>
          <a:p>
            <a:endParaRPr lang="en-GB" dirty="0"/>
          </a:p>
        </p:txBody>
      </p:sp>
      <p:sp>
        <p:nvSpPr>
          <p:cNvPr id="14" name="Content Placeholder 4">
            <a:extLst>
              <a:ext uri="{FF2B5EF4-FFF2-40B4-BE49-F238E27FC236}">
                <a16:creationId xmlns:a16="http://schemas.microsoft.com/office/drawing/2014/main" id="{307D931D-ECD1-416B-BA2C-A2B5F7C32DAF}"/>
              </a:ext>
            </a:extLst>
          </p:cNvPr>
          <p:cNvSpPr txBox="1">
            <a:spLocks/>
          </p:cNvSpPr>
          <p:nvPr/>
        </p:nvSpPr>
        <p:spPr>
          <a:xfrm>
            <a:off x="7194227" y="2057399"/>
            <a:ext cx="3854775" cy="4023360"/>
          </a:xfrm>
          <a:prstGeom prst="rect">
            <a:avLst/>
          </a:prstGeom>
        </p:spPr>
        <p:txBody>
          <a:bodyPr vert="horz" lIns="91440" tIns="45720" rIns="91440" bIns="45720" rtlCol="0">
            <a:normAutofit fontScale="77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GB" dirty="0"/>
              <a:t>Chair in Health Services Research at CATCH (Centre of Assistive Technology and Connected Healthcare)</a:t>
            </a:r>
          </a:p>
          <a:p>
            <a:r>
              <a:rPr lang="en-GB" dirty="0"/>
              <a:t>CATCH has some good links with the computer science, specifically </a:t>
            </a:r>
            <a:r>
              <a:rPr lang="en-GB" dirty="0" err="1"/>
              <a:t>Mahnaz</a:t>
            </a:r>
            <a:r>
              <a:rPr lang="en-GB" dirty="0"/>
              <a:t> </a:t>
            </a:r>
            <a:r>
              <a:rPr lang="en-GB" dirty="0" err="1"/>
              <a:t>Arvaneh</a:t>
            </a:r>
            <a:endParaRPr lang="en-GB" dirty="0"/>
          </a:p>
          <a:p>
            <a:r>
              <a:rPr lang="en-GB" dirty="0"/>
              <a:t>They also have links with consultant neurologists</a:t>
            </a:r>
          </a:p>
          <a:p>
            <a:r>
              <a:rPr lang="en-GB" dirty="0"/>
              <a:t>What can we add to what there is already</a:t>
            </a:r>
          </a:p>
          <a:p>
            <a:r>
              <a:rPr lang="en-GB" dirty="0"/>
              <a:t>Contacts with potential end users</a:t>
            </a:r>
          </a:p>
          <a:p>
            <a:r>
              <a:rPr lang="en-GB" dirty="0"/>
              <a:t>Really wants to develop curriculum imbedded approach, run cross-faculty module, will be very supportive of anything that that helps with that</a:t>
            </a:r>
          </a:p>
        </p:txBody>
      </p:sp>
    </p:spTree>
    <p:extLst>
      <p:ext uri="{BB962C8B-B14F-4D97-AF65-F5344CB8AC3E}">
        <p14:creationId xmlns:p14="http://schemas.microsoft.com/office/powerpoint/2010/main" val="16168510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5FDD8-D9E3-41DB-85ED-6D93DA4E955F}"/>
              </a:ext>
            </a:extLst>
          </p:cNvPr>
          <p:cNvSpPr>
            <a:spLocks noGrp="1"/>
          </p:cNvSpPr>
          <p:nvPr>
            <p:ph type="title"/>
          </p:nvPr>
        </p:nvSpPr>
        <p:spPr>
          <a:xfrm>
            <a:off x="1143000" y="609600"/>
            <a:ext cx="9875520" cy="1356360"/>
          </a:xfrm>
        </p:spPr>
        <p:txBody>
          <a:bodyPr/>
          <a:lstStyle/>
          <a:p>
            <a:r>
              <a:rPr lang="en-GB" dirty="0" err="1"/>
              <a:t>Aejaz</a:t>
            </a:r>
            <a:r>
              <a:rPr lang="en-GB" dirty="0"/>
              <a:t>  Zahid</a:t>
            </a:r>
          </a:p>
        </p:txBody>
      </p:sp>
      <p:pic>
        <p:nvPicPr>
          <p:cNvPr id="6" name="Content Placeholder 5">
            <a:extLst>
              <a:ext uri="{FF2B5EF4-FFF2-40B4-BE49-F238E27FC236}">
                <a16:creationId xmlns:a16="http://schemas.microsoft.com/office/drawing/2014/main" id="{12FC2C79-DD48-4E13-A7F0-1EBD337AEC8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28260" y="3116580"/>
            <a:ext cx="1905000" cy="1905000"/>
          </a:xfrm>
        </p:spPr>
      </p:pic>
      <p:sp>
        <p:nvSpPr>
          <p:cNvPr id="4" name="Content Placeholder 3">
            <a:extLst>
              <a:ext uri="{FF2B5EF4-FFF2-40B4-BE49-F238E27FC236}">
                <a16:creationId xmlns:a16="http://schemas.microsoft.com/office/drawing/2014/main" id="{FA3B0533-3B0F-45D9-9595-3045F765FA0F}"/>
              </a:ext>
            </a:extLst>
          </p:cNvPr>
          <p:cNvSpPr>
            <a:spLocks noGrp="1"/>
          </p:cNvSpPr>
          <p:nvPr>
            <p:ph sz="half" idx="2"/>
          </p:nvPr>
        </p:nvSpPr>
        <p:spPr>
          <a:xfrm>
            <a:off x="7152968" y="2057400"/>
            <a:ext cx="3869524" cy="4023360"/>
          </a:xfrm>
        </p:spPr>
        <p:txBody>
          <a:bodyPr/>
          <a:lstStyle/>
          <a:p>
            <a:r>
              <a:rPr lang="en-GB" dirty="0"/>
              <a:t>Has contacts with a hospital</a:t>
            </a:r>
          </a:p>
          <a:p>
            <a:r>
              <a:rPr lang="en-GB" dirty="0"/>
              <a:t>Works closely with Luc de Witte</a:t>
            </a:r>
          </a:p>
          <a:p>
            <a:r>
              <a:rPr lang="en-GB" dirty="0"/>
              <a:t>He is also very interested in creating a sort of cross-faculty module, along the lines of expanding </a:t>
            </a:r>
            <a:r>
              <a:rPr lang="en-GB" dirty="0" err="1"/>
              <a:t>Hackcessable</a:t>
            </a:r>
            <a:r>
              <a:rPr lang="en-GB" dirty="0"/>
              <a:t> into a module</a:t>
            </a:r>
          </a:p>
          <a:p>
            <a:pPr marL="45720" indent="0">
              <a:buNone/>
            </a:pPr>
            <a:r>
              <a:rPr lang="en-GB" dirty="0"/>
              <a:t> </a:t>
            </a:r>
          </a:p>
        </p:txBody>
      </p:sp>
      <p:sp>
        <p:nvSpPr>
          <p:cNvPr id="7" name="Content Placeholder 3">
            <a:extLst>
              <a:ext uri="{FF2B5EF4-FFF2-40B4-BE49-F238E27FC236}">
                <a16:creationId xmlns:a16="http://schemas.microsoft.com/office/drawing/2014/main" id="{FB4AAD87-5857-4023-A403-1CDA682E6C18}"/>
              </a:ext>
            </a:extLst>
          </p:cNvPr>
          <p:cNvSpPr txBox="1">
            <a:spLocks/>
          </p:cNvSpPr>
          <p:nvPr/>
        </p:nvSpPr>
        <p:spPr>
          <a:xfrm>
            <a:off x="1139028" y="2057400"/>
            <a:ext cx="3869524" cy="402336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GB" dirty="0"/>
              <a:t>Organiser of </a:t>
            </a:r>
            <a:r>
              <a:rPr lang="en-GB" dirty="0" err="1"/>
              <a:t>Hackcessable</a:t>
            </a:r>
            <a:endParaRPr lang="en-GB" dirty="0"/>
          </a:p>
          <a:p>
            <a:r>
              <a:rPr lang="en-GB" dirty="0"/>
              <a:t>Might be interested in doing stuff through GEC or EYH</a:t>
            </a:r>
          </a:p>
          <a:p>
            <a:r>
              <a:rPr lang="en-GB" dirty="0"/>
              <a:t> We can put together a google doc with the what the projects are doing, where we are going with them, what we need, it can be a sort of living document that he can look at and see how he can help and who he could contact for us</a:t>
            </a:r>
          </a:p>
        </p:txBody>
      </p:sp>
    </p:spTree>
    <p:extLst>
      <p:ext uri="{BB962C8B-B14F-4D97-AF65-F5344CB8AC3E}">
        <p14:creationId xmlns:p14="http://schemas.microsoft.com/office/powerpoint/2010/main" val="39443619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FC76A-A827-4D99-938A-15CF426F2987}"/>
              </a:ext>
            </a:extLst>
          </p:cNvPr>
          <p:cNvSpPr>
            <a:spLocks noGrp="1"/>
          </p:cNvSpPr>
          <p:nvPr>
            <p:ph type="title"/>
          </p:nvPr>
        </p:nvSpPr>
        <p:spPr/>
        <p:txBody>
          <a:bodyPr/>
          <a:lstStyle/>
          <a:p>
            <a:r>
              <a:rPr lang="en-US" dirty="0"/>
              <a:t>Dana Damien</a:t>
            </a:r>
            <a:endParaRPr lang="en-GB" dirty="0"/>
          </a:p>
        </p:txBody>
      </p:sp>
      <p:sp>
        <p:nvSpPr>
          <p:cNvPr id="3" name="Content Placeholder 2">
            <a:extLst>
              <a:ext uri="{FF2B5EF4-FFF2-40B4-BE49-F238E27FC236}">
                <a16:creationId xmlns:a16="http://schemas.microsoft.com/office/drawing/2014/main" id="{B9DD0449-CBFC-40BC-AA60-DABE3E5559A1}"/>
              </a:ext>
            </a:extLst>
          </p:cNvPr>
          <p:cNvSpPr>
            <a:spLocks noGrp="1"/>
          </p:cNvSpPr>
          <p:nvPr>
            <p:ph sz="half" idx="1"/>
          </p:nvPr>
        </p:nvSpPr>
        <p:spPr>
          <a:xfrm>
            <a:off x="419878" y="2057399"/>
            <a:ext cx="4802156" cy="4023360"/>
          </a:xfrm>
        </p:spPr>
        <p:txBody>
          <a:bodyPr>
            <a:normAutofit fontScale="92500" lnSpcReduction="20000"/>
          </a:bodyPr>
          <a:lstStyle/>
          <a:p>
            <a:pPr lvl="0"/>
            <a:r>
              <a:rPr lang="en-US" sz="2400" b="1" dirty="0"/>
              <a:t>Dr. Dana Damian</a:t>
            </a:r>
            <a:r>
              <a:rPr lang="en-US" sz="2400" dirty="0"/>
              <a:t> (</a:t>
            </a:r>
            <a:r>
              <a:rPr lang="en-GB" sz="2400" u="sng" dirty="0">
                <a:hlinkClick r:id="rId2"/>
              </a:rPr>
              <a:t>d.damian@sheffield.ac.uk</a:t>
            </a:r>
            <a:r>
              <a:rPr lang="en-US" sz="2400" dirty="0"/>
              <a:t>)</a:t>
            </a:r>
            <a:r>
              <a:rPr lang="en-GB" sz="2400" dirty="0"/>
              <a:t>, </a:t>
            </a:r>
            <a:r>
              <a:rPr lang="en-US" sz="2400" b="1" dirty="0"/>
              <a:t>Automatic Control and Systems Engineering</a:t>
            </a:r>
            <a:endParaRPr lang="en-GB" sz="2400" dirty="0"/>
          </a:p>
          <a:p>
            <a:pPr lvl="1"/>
            <a:r>
              <a:rPr lang="en-US" dirty="0"/>
              <a:t>Wearable (soft, stretchable) tactile sensors and haptic devices for prostheses, </a:t>
            </a:r>
            <a:endParaRPr lang="en-GB" dirty="0"/>
          </a:p>
          <a:p>
            <a:pPr lvl="1"/>
            <a:r>
              <a:rPr lang="en-US" dirty="0"/>
              <a:t>Bi-directional control of human-prostheses interfaces, </a:t>
            </a:r>
            <a:endParaRPr lang="en-GB" dirty="0"/>
          </a:p>
          <a:p>
            <a:pPr lvl="1"/>
            <a:r>
              <a:rPr lang="en-US" dirty="0"/>
              <a:t>Long-term (sustainable) prosthetic and medical devices. </a:t>
            </a:r>
            <a:endParaRPr lang="en-GB" dirty="0"/>
          </a:p>
          <a:p>
            <a:pPr lvl="1"/>
            <a:r>
              <a:rPr lang="en-US" sz="2200" dirty="0"/>
              <a:t>[Ref: Pete Shull and Dana D. Damian (2015) Haptic Wearables as Sensory Replacement, Sensory Augmentation and Trainer for Sensory Impairments – A Review, J. of </a:t>
            </a:r>
            <a:r>
              <a:rPr lang="en-US" sz="2200" dirty="0" err="1"/>
              <a:t>Neuroeng</a:t>
            </a:r>
            <a:r>
              <a:rPr lang="en-US" sz="2200" dirty="0"/>
              <a:t> and Rehab, 12:59] </a:t>
            </a:r>
            <a:endParaRPr lang="en-GB" sz="2200" dirty="0"/>
          </a:p>
        </p:txBody>
      </p:sp>
      <p:sp>
        <p:nvSpPr>
          <p:cNvPr id="4" name="Content Placeholder 3">
            <a:extLst>
              <a:ext uri="{FF2B5EF4-FFF2-40B4-BE49-F238E27FC236}">
                <a16:creationId xmlns:a16="http://schemas.microsoft.com/office/drawing/2014/main" id="{F035A7F8-066F-46A4-BF00-397207EC0317}"/>
              </a:ext>
            </a:extLst>
          </p:cNvPr>
          <p:cNvSpPr>
            <a:spLocks noGrp="1"/>
          </p:cNvSpPr>
          <p:nvPr>
            <p:ph sz="half" idx="2"/>
          </p:nvPr>
        </p:nvSpPr>
        <p:spPr>
          <a:xfrm>
            <a:off x="6969966" y="2057400"/>
            <a:ext cx="4544009" cy="4023360"/>
          </a:xfrm>
        </p:spPr>
        <p:txBody>
          <a:bodyPr>
            <a:normAutofit fontScale="92500" lnSpcReduction="20000"/>
          </a:bodyPr>
          <a:lstStyle/>
          <a:p>
            <a:r>
              <a:rPr lang="en-US" b="1" dirty="0"/>
              <a:t>Journal club.</a:t>
            </a:r>
            <a:r>
              <a:rPr lang="en-US" dirty="0"/>
              <a:t> Dana suggested Russell could come do a presentation at the next Journal club. Explain what we are trying to do.	</a:t>
            </a:r>
          </a:p>
          <a:p>
            <a:r>
              <a:rPr lang="en-US" dirty="0">
                <a:hlinkClick r:id="rId3"/>
              </a:rPr>
              <a:t>Lab website. </a:t>
            </a:r>
            <a:endParaRPr lang="en-GB" dirty="0"/>
          </a:p>
          <a:p>
            <a:endParaRPr lang="en-GB" dirty="0"/>
          </a:p>
        </p:txBody>
      </p:sp>
      <p:pic>
        <p:nvPicPr>
          <p:cNvPr id="1026" name="Picture 2" descr="Image result for Dana Damien">
            <a:extLst>
              <a:ext uri="{FF2B5EF4-FFF2-40B4-BE49-F238E27FC236}">
                <a16:creationId xmlns:a16="http://schemas.microsoft.com/office/drawing/2014/main" id="{FD6FB758-E115-4A1F-BAE8-84474B4EF2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0998" y="2819400"/>
            <a:ext cx="1510004" cy="1510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8774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C74B-F2BD-4DC5-B8A8-FD215A74E090}"/>
              </a:ext>
            </a:extLst>
          </p:cNvPr>
          <p:cNvSpPr>
            <a:spLocks noGrp="1"/>
          </p:cNvSpPr>
          <p:nvPr>
            <p:ph type="title"/>
          </p:nvPr>
        </p:nvSpPr>
        <p:spPr>
          <a:xfrm>
            <a:off x="273424" y="268942"/>
            <a:ext cx="9875520" cy="699246"/>
          </a:xfrm>
        </p:spPr>
        <p:txBody>
          <a:bodyPr/>
          <a:lstStyle/>
          <a:p>
            <a:r>
              <a:rPr lang="en-US" dirty="0" err="1"/>
              <a:t>Ugur</a:t>
            </a:r>
            <a:r>
              <a:rPr lang="en-US" dirty="0"/>
              <a:t> </a:t>
            </a:r>
            <a:r>
              <a:rPr lang="en-US" dirty="0" err="1"/>
              <a:t>Tanriverdi</a:t>
            </a:r>
            <a:endParaRPr lang="en-GB" dirty="0"/>
          </a:p>
        </p:txBody>
      </p:sp>
      <p:sp>
        <p:nvSpPr>
          <p:cNvPr id="3" name="Content Placeholder 2">
            <a:extLst>
              <a:ext uri="{FF2B5EF4-FFF2-40B4-BE49-F238E27FC236}">
                <a16:creationId xmlns:a16="http://schemas.microsoft.com/office/drawing/2014/main" id="{19315E04-823F-4302-A426-DF39DF76D36B}"/>
              </a:ext>
            </a:extLst>
          </p:cNvPr>
          <p:cNvSpPr>
            <a:spLocks noGrp="1"/>
          </p:cNvSpPr>
          <p:nvPr>
            <p:ph idx="1"/>
          </p:nvPr>
        </p:nvSpPr>
        <p:spPr>
          <a:xfrm>
            <a:off x="479612" y="1116105"/>
            <a:ext cx="4728882" cy="5150223"/>
          </a:xfrm>
        </p:spPr>
        <p:txBody>
          <a:bodyPr>
            <a:normAutofit/>
          </a:bodyPr>
          <a:lstStyle/>
          <a:p>
            <a:r>
              <a:rPr lang="en-US" dirty="0"/>
              <a:t>Likes the pitch</a:t>
            </a:r>
          </a:p>
          <a:p>
            <a:r>
              <a:rPr lang="en-US" b="1" dirty="0"/>
              <a:t>Business idea.</a:t>
            </a:r>
            <a:r>
              <a:rPr lang="en-US" dirty="0"/>
              <a:t> </a:t>
            </a:r>
          </a:p>
          <a:p>
            <a:pPr lvl="1"/>
            <a:r>
              <a:rPr lang="en-US" dirty="0"/>
              <a:t>Be wary of basing you business on customers with no income (</a:t>
            </a:r>
            <a:r>
              <a:rPr lang="en-US" dirty="0" err="1"/>
              <a:t>e.g</a:t>
            </a:r>
            <a:r>
              <a:rPr lang="en-US" dirty="0"/>
              <a:t> students) perhaps investigate charities, non-profit, gift market, Toys are us, toy manufactures, </a:t>
            </a:r>
          </a:p>
          <a:p>
            <a:pPr lvl="1"/>
            <a:r>
              <a:rPr lang="en-US" dirty="0"/>
              <a:t>If you generate money you are more likely to be taken seriously. </a:t>
            </a:r>
          </a:p>
          <a:p>
            <a:pPr lvl="1"/>
            <a:r>
              <a:rPr lang="en-US" dirty="0"/>
              <a:t>Could try crowd funding</a:t>
            </a:r>
          </a:p>
          <a:p>
            <a:pPr lvl="1"/>
            <a:r>
              <a:rPr lang="en-US" b="1" dirty="0"/>
              <a:t>MVP tests</a:t>
            </a:r>
            <a:r>
              <a:rPr lang="en-US" dirty="0"/>
              <a:t>. Be careful some times they can be bad. Perhaps research better alternatives.</a:t>
            </a:r>
          </a:p>
          <a:p>
            <a:pPr lvl="1"/>
            <a:r>
              <a:rPr lang="en-US" b="1" dirty="0"/>
              <a:t>Corporate social responsibility.</a:t>
            </a:r>
            <a:r>
              <a:rPr lang="en-US" dirty="0"/>
              <a:t> With a strong social aspect, you could look for funding down this route.</a:t>
            </a:r>
            <a:endParaRPr lang="en-GB" b="1" dirty="0"/>
          </a:p>
        </p:txBody>
      </p:sp>
      <p:pic>
        <p:nvPicPr>
          <p:cNvPr id="2050" name="Picture 2" descr="Image result for Tanriverdi, Ugur">
            <a:extLst>
              <a:ext uri="{FF2B5EF4-FFF2-40B4-BE49-F238E27FC236}">
                <a16:creationId xmlns:a16="http://schemas.microsoft.com/office/drawing/2014/main" id="{E7872816-A861-435F-9D9F-D7449634F3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3647" y="2756647"/>
            <a:ext cx="1344706" cy="134470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5CDFB52-B39D-4E68-9654-A5D5ECA49BFB}"/>
              </a:ext>
            </a:extLst>
          </p:cNvPr>
          <p:cNvSpPr txBox="1">
            <a:spLocks/>
          </p:cNvSpPr>
          <p:nvPr/>
        </p:nvSpPr>
        <p:spPr>
          <a:xfrm>
            <a:off x="7068671" y="1250575"/>
            <a:ext cx="4728882" cy="5015753"/>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endParaRPr lang="en-GB" b="1" dirty="0"/>
          </a:p>
        </p:txBody>
      </p:sp>
      <p:sp>
        <p:nvSpPr>
          <p:cNvPr id="10" name="Content Placeholder 2">
            <a:extLst>
              <a:ext uri="{FF2B5EF4-FFF2-40B4-BE49-F238E27FC236}">
                <a16:creationId xmlns:a16="http://schemas.microsoft.com/office/drawing/2014/main" id="{B88DE488-D13F-4017-97E7-2F61FE5C1767}"/>
              </a:ext>
            </a:extLst>
          </p:cNvPr>
          <p:cNvSpPr txBox="1">
            <a:spLocks/>
          </p:cNvSpPr>
          <p:nvPr/>
        </p:nvSpPr>
        <p:spPr>
          <a:xfrm>
            <a:off x="7062630" y="1116104"/>
            <a:ext cx="4728882" cy="5150223"/>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b="1" dirty="0" err="1"/>
              <a:t>Ugurs</a:t>
            </a:r>
            <a:r>
              <a:rPr lang="en-US" b="1" dirty="0"/>
              <a:t> offerings.</a:t>
            </a:r>
          </a:p>
          <a:p>
            <a:pPr lvl="1"/>
            <a:r>
              <a:rPr lang="en-US" b="1" dirty="0"/>
              <a:t>Internships.</a:t>
            </a:r>
            <a:r>
              <a:rPr lang="en-US" dirty="0"/>
              <a:t> There could be scope for an internship for algorithm/machine learning this summer but dependent on an upcoming grant. If the student is willing to work unpaid, this could be more feasible. </a:t>
            </a:r>
          </a:p>
          <a:p>
            <a:pPr lvl="1"/>
            <a:r>
              <a:rPr lang="en-US" b="1" dirty="0"/>
              <a:t>Research projects.</a:t>
            </a:r>
            <a:r>
              <a:rPr lang="en-US" dirty="0"/>
              <a:t> Could be possible, </a:t>
            </a:r>
            <a:r>
              <a:rPr lang="en-US" dirty="0" err="1"/>
              <a:t>Ugur</a:t>
            </a:r>
            <a:r>
              <a:rPr lang="en-US" dirty="0"/>
              <a:t> would need to discuss with his co founder first.</a:t>
            </a:r>
          </a:p>
          <a:p>
            <a:pPr lvl="1"/>
            <a:r>
              <a:rPr lang="en-US" b="1" dirty="0"/>
              <a:t>Academic support.</a:t>
            </a:r>
            <a:r>
              <a:rPr lang="en-US" dirty="0"/>
              <a:t> </a:t>
            </a:r>
            <a:r>
              <a:rPr lang="en-US" dirty="0" err="1"/>
              <a:t>Ugur</a:t>
            </a:r>
            <a:r>
              <a:rPr lang="en-US" dirty="0"/>
              <a:t> is happy for us to ask him any questions in the future.</a:t>
            </a:r>
          </a:p>
          <a:p>
            <a:pPr lvl="1"/>
            <a:r>
              <a:rPr lang="en-US" b="1" dirty="0"/>
              <a:t>Contacts.</a:t>
            </a:r>
            <a:r>
              <a:rPr lang="en-US" dirty="0"/>
              <a:t> </a:t>
            </a:r>
            <a:r>
              <a:rPr lang="en-US" dirty="0" err="1"/>
              <a:t>Ugurs</a:t>
            </a:r>
            <a:r>
              <a:rPr lang="en-US" dirty="0"/>
              <a:t> knows someone on the limbless association (David) who is an amputee. If David is willing, </a:t>
            </a:r>
            <a:r>
              <a:rPr lang="en-US" dirty="0" err="1"/>
              <a:t>Ugur</a:t>
            </a:r>
            <a:r>
              <a:rPr lang="en-US" dirty="0"/>
              <a:t> will put us in contact.</a:t>
            </a:r>
            <a:endParaRPr lang="en-GB" b="1" dirty="0"/>
          </a:p>
        </p:txBody>
      </p:sp>
    </p:spTree>
    <p:extLst>
      <p:ext uri="{BB962C8B-B14F-4D97-AF65-F5344CB8AC3E}">
        <p14:creationId xmlns:p14="http://schemas.microsoft.com/office/powerpoint/2010/main" val="8945722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1314-794D-418F-85A4-26D431E19CDE}"/>
              </a:ext>
            </a:extLst>
          </p:cNvPr>
          <p:cNvSpPr>
            <a:spLocks noGrp="1"/>
          </p:cNvSpPr>
          <p:nvPr>
            <p:ph type="title"/>
          </p:nvPr>
        </p:nvSpPr>
        <p:spPr>
          <a:xfrm>
            <a:off x="202474" y="226423"/>
            <a:ext cx="9875520" cy="772886"/>
          </a:xfrm>
        </p:spPr>
        <p:txBody>
          <a:bodyPr/>
          <a:lstStyle/>
          <a:p>
            <a:r>
              <a:rPr lang="en-US" dirty="0"/>
              <a:t>Raymond Moore (Blatchford &amp; sons)</a:t>
            </a:r>
            <a:endParaRPr lang="en-GB" dirty="0"/>
          </a:p>
        </p:txBody>
      </p:sp>
      <p:sp>
        <p:nvSpPr>
          <p:cNvPr id="3" name="Content Placeholder 2">
            <a:extLst>
              <a:ext uri="{FF2B5EF4-FFF2-40B4-BE49-F238E27FC236}">
                <a16:creationId xmlns:a16="http://schemas.microsoft.com/office/drawing/2014/main" id="{C7A4341B-A208-4D9F-8275-76D36D331B8F}"/>
              </a:ext>
            </a:extLst>
          </p:cNvPr>
          <p:cNvSpPr>
            <a:spLocks noGrp="1"/>
          </p:cNvSpPr>
          <p:nvPr>
            <p:ph idx="1"/>
          </p:nvPr>
        </p:nvSpPr>
        <p:spPr>
          <a:xfrm>
            <a:off x="489858" y="999310"/>
            <a:ext cx="4709159" cy="5340530"/>
          </a:xfrm>
        </p:spPr>
        <p:txBody>
          <a:bodyPr>
            <a:normAutofit fontScale="77500" lnSpcReduction="20000"/>
          </a:bodyPr>
          <a:lstStyle/>
          <a:p>
            <a:r>
              <a:rPr lang="en-US" b="1" dirty="0"/>
              <a:t>Prosthetists Vs Prosthetic designers.</a:t>
            </a:r>
            <a:r>
              <a:rPr lang="en-US" dirty="0"/>
              <a:t> Prosthetists are more on the patient side (sockets mostly) and prosthetic designers are more on the technology side. For input on the design side you should look for R&amp;E contacts. </a:t>
            </a:r>
          </a:p>
          <a:p>
            <a:r>
              <a:rPr lang="en-US" b="1" dirty="0"/>
              <a:t>Design. </a:t>
            </a:r>
            <a:r>
              <a:rPr lang="en-US" dirty="0"/>
              <a:t>Input on how we are designing.</a:t>
            </a:r>
          </a:p>
          <a:p>
            <a:pPr lvl="1"/>
            <a:r>
              <a:rPr lang="en-US" b="1" dirty="0"/>
              <a:t>Socket.</a:t>
            </a:r>
            <a:r>
              <a:rPr lang="en-US" dirty="0"/>
              <a:t> “If you design a socket wrong the user won’t use it. If you design the socket right, even a broomstick will do.”</a:t>
            </a:r>
            <a:r>
              <a:rPr lang="en-US" b="1" dirty="0"/>
              <a:t> </a:t>
            </a:r>
            <a:r>
              <a:rPr lang="en-US" dirty="0"/>
              <a:t>Socket design is mostly about working with the anatomy and physiology of the patient, and is difficult. Raymond would suggest finding an amputee with a comfortable socket and you do the rest.</a:t>
            </a:r>
          </a:p>
          <a:p>
            <a:pPr lvl="1"/>
            <a:r>
              <a:rPr lang="en-US" b="1" dirty="0"/>
              <a:t>Integration.</a:t>
            </a:r>
            <a:r>
              <a:rPr lang="en-US" dirty="0"/>
              <a:t> Everything is modular these days. Sockets tend to come with “Pyramid adapters” commercially available. </a:t>
            </a:r>
          </a:p>
          <a:p>
            <a:pPr lvl="1"/>
            <a:r>
              <a:rPr lang="en-US" b="1" dirty="0"/>
              <a:t>User need.</a:t>
            </a:r>
            <a:r>
              <a:rPr lang="en-US" dirty="0"/>
              <a:t> Lots of patient specific needs, often care more about Aesthetics than functionality.</a:t>
            </a:r>
          </a:p>
          <a:p>
            <a:r>
              <a:rPr lang="en-US" b="1" dirty="0"/>
              <a:t>Market state. </a:t>
            </a:r>
            <a:r>
              <a:rPr lang="en-US" dirty="0"/>
              <a:t>Most prostheses available on the NHS are passive. Private prostheses include hydraulics, microprocessor control (expensive). </a:t>
            </a:r>
          </a:p>
          <a:p>
            <a:r>
              <a:rPr lang="en-US" b="1" dirty="0" err="1"/>
              <a:t>Carears</a:t>
            </a:r>
            <a:r>
              <a:rPr lang="en-US" b="1" dirty="0"/>
              <a:t>.</a:t>
            </a:r>
            <a:r>
              <a:rPr lang="en-US" dirty="0"/>
              <a:t> The market size is small. Its quite a Niche problem. Interestingly clinical trials are difficult. In general there are more prosthetists than prosthetic designers out there.</a:t>
            </a:r>
          </a:p>
        </p:txBody>
      </p:sp>
      <p:sp>
        <p:nvSpPr>
          <p:cNvPr id="4" name="Content Placeholder 2">
            <a:extLst>
              <a:ext uri="{FF2B5EF4-FFF2-40B4-BE49-F238E27FC236}">
                <a16:creationId xmlns:a16="http://schemas.microsoft.com/office/drawing/2014/main" id="{7BCF6456-8735-464F-B69F-99C2A9D2900D}"/>
              </a:ext>
            </a:extLst>
          </p:cNvPr>
          <p:cNvSpPr txBox="1">
            <a:spLocks/>
          </p:cNvSpPr>
          <p:nvPr/>
        </p:nvSpPr>
        <p:spPr>
          <a:xfrm>
            <a:off x="7053945" y="999309"/>
            <a:ext cx="4709159" cy="5296990"/>
          </a:xfrm>
          <a:prstGeom prst="rect">
            <a:avLst/>
          </a:prstGeom>
        </p:spPr>
        <p:txBody>
          <a:bodyPr vert="horz" lIns="91440" tIns="45720" rIns="91440" bIns="45720" rtlCol="0">
            <a:normAutofit fontScale="77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b="1" dirty="0"/>
              <a:t>Industrial targets. </a:t>
            </a:r>
            <a:r>
              <a:rPr lang="en-US" dirty="0"/>
              <a:t>Where should we be looking for input</a:t>
            </a:r>
          </a:p>
          <a:p>
            <a:pPr lvl="1"/>
            <a:r>
              <a:rPr lang="en-US" b="1" dirty="0"/>
              <a:t>Blatchford (</a:t>
            </a:r>
            <a:r>
              <a:rPr lang="en-US" dirty="0"/>
              <a:t>A company distinct from Blatchford and sons) Look for R&amp;D</a:t>
            </a:r>
          </a:p>
          <a:p>
            <a:pPr lvl="1"/>
            <a:r>
              <a:rPr lang="en-US" b="1" dirty="0"/>
              <a:t>Steeper</a:t>
            </a:r>
          </a:p>
          <a:p>
            <a:pPr lvl="1"/>
            <a:r>
              <a:rPr lang="en-US" b="1" dirty="0" err="1"/>
              <a:t>Ottobock</a:t>
            </a:r>
            <a:r>
              <a:rPr lang="en-US" b="1" dirty="0"/>
              <a:t> UK</a:t>
            </a:r>
            <a:r>
              <a:rPr lang="en-US" dirty="0"/>
              <a:t> (biggest prosthetic company going)</a:t>
            </a:r>
          </a:p>
          <a:p>
            <a:pPr lvl="1"/>
            <a:r>
              <a:rPr lang="en-US" b="1" dirty="0" err="1"/>
              <a:t>Ossur</a:t>
            </a:r>
            <a:r>
              <a:rPr lang="en-US" b="1" dirty="0"/>
              <a:t>.</a:t>
            </a:r>
            <a:r>
              <a:rPr lang="en-US" dirty="0"/>
              <a:t> – lower limb</a:t>
            </a:r>
          </a:p>
          <a:p>
            <a:r>
              <a:rPr lang="en-US" b="1" dirty="0"/>
              <a:t>Academic targets.</a:t>
            </a:r>
            <a:r>
              <a:rPr lang="en-US" dirty="0"/>
              <a:t> Most universities produce Prosthetists rather than prosthetic designers. We should look at </a:t>
            </a:r>
          </a:p>
          <a:p>
            <a:pPr lvl="1"/>
            <a:r>
              <a:rPr lang="en-US" b="1" dirty="0"/>
              <a:t>Strathclyde University.</a:t>
            </a:r>
            <a:r>
              <a:rPr lang="en-US" dirty="0"/>
              <a:t> Better.</a:t>
            </a:r>
            <a:endParaRPr lang="en-US" b="1" dirty="0"/>
          </a:p>
          <a:p>
            <a:pPr lvl="1"/>
            <a:r>
              <a:rPr lang="en-US" b="1" dirty="0" err="1"/>
              <a:t>Salford</a:t>
            </a:r>
            <a:r>
              <a:rPr lang="en-US" b="1" dirty="0"/>
              <a:t> university.</a:t>
            </a:r>
          </a:p>
          <a:p>
            <a:pPr lvl="1"/>
            <a:r>
              <a:rPr lang="en-US" b="1" dirty="0"/>
              <a:t>Northwestern university </a:t>
            </a:r>
            <a:r>
              <a:rPr lang="en-US" dirty="0"/>
              <a:t>In </a:t>
            </a:r>
            <a:r>
              <a:rPr lang="en-US" dirty="0" err="1"/>
              <a:t>chicargo</a:t>
            </a:r>
            <a:r>
              <a:rPr lang="en-US" dirty="0"/>
              <a:t>.</a:t>
            </a:r>
            <a:r>
              <a:rPr lang="en-US" b="1" dirty="0"/>
              <a:t> </a:t>
            </a:r>
          </a:p>
          <a:p>
            <a:r>
              <a:rPr lang="en-US" b="1" dirty="0"/>
              <a:t>Amputees. </a:t>
            </a:r>
            <a:r>
              <a:rPr lang="en-US" dirty="0"/>
              <a:t>How do we find them?</a:t>
            </a:r>
          </a:p>
          <a:p>
            <a:pPr lvl="1"/>
            <a:r>
              <a:rPr lang="en-US" dirty="0"/>
              <a:t>Limbless association</a:t>
            </a:r>
          </a:p>
          <a:p>
            <a:pPr lvl="1"/>
            <a:r>
              <a:rPr lang="en-US" dirty="0"/>
              <a:t>British limbless ex service men association (</a:t>
            </a:r>
            <a:r>
              <a:rPr lang="en-US" dirty="0">
                <a:hlinkClick r:id="rId2"/>
              </a:rPr>
              <a:t>BLESMA</a:t>
            </a:r>
            <a:r>
              <a:rPr lang="en-US" dirty="0"/>
              <a:t>)</a:t>
            </a:r>
          </a:p>
          <a:p>
            <a:pPr lvl="1"/>
            <a:r>
              <a:rPr lang="en-US" dirty="0"/>
              <a:t>Northern general hospital.</a:t>
            </a:r>
          </a:p>
          <a:p>
            <a:r>
              <a:rPr lang="en-US" b="1" dirty="0"/>
              <a:t>Personal contacts.</a:t>
            </a:r>
            <a:r>
              <a:rPr lang="en-US" dirty="0"/>
              <a:t> Raymond has a contact in the Blatchford R&amp;D department and someone in Strathclyde university </a:t>
            </a:r>
            <a:endParaRPr lang="en-GB" b="1" dirty="0"/>
          </a:p>
        </p:txBody>
      </p:sp>
      <p:pic>
        <p:nvPicPr>
          <p:cNvPr id="1026" name="Picture 2" descr="Image result for blatchford &amp; sons">
            <a:extLst>
              <a:ext uri="{FF2B5EF4-FFF2-40B4-BE49-F238E27FC236}">
                <a16:creationId xmlns:a16="http://schemas.microsoft.com/office/drawing/2014/main" id="{4CB8FF61-446A-4FB1-9817-81B6D0794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017" y="2506708"/>
            <a:ext cx="1700349" cy="170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06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5C770-EA3D-4ECA-8DE5-6CAA234F7852}"/>
              </a:ext>
            </a:extLst>
          </p:cNvPr>
          <p:cNvSpPr>
            <a:spLocks noGrp="1"/>
          </p:cNvSpPr>
          <p:nvPr>
            <p:ph type="title"/>
          </p:nvPr>
        </p:nvSpPr>
        <p:spPr>
          <a:xfrm>
            <a:off x="385561" y="573875"/>
            <a:ext cx="5201816" cy="780661"/>
          </a:xfrm>
        </p:spPr>
        <p:txBody>
          <a:bodyPr>
            <a:normAutofit fontScale="90000"/>
          </a:bodyPr>
          <a:lstStyle/>
          <a:p>
            <a:r>
              <a:rPr lang="en-US" dirty="0"/>
              <a:t>Nested golden </a:t>
            </a:r>
            <a:br>
              <a:rPr lang="en-US" dirty="0"/>
            </a:br>
            <a:r>
              <a:rPr lang="en-US" dirty="0"/>
              <a:t>circles</a:t>
            </a:r>
            <a:endParaRPr lang="en-GB" dirty="0"/>
          </a:p>
        </p:txBody>
      </p:sp>
      <p:pic>
        <p:nvPicPr>
          <p:cNvPr id="1026" name="Picture 2" descr="Image result for golden circle">
            <a:extLst>
              <a:ext uri="{FF2B5EF4-FFF2-40B4-BE49-F238E27FC236}">
                <a16:creationId xmlns:a16="http://schemas.microsoft.com/office/drawing/2014/main" id="{5CD84B53-F3A3-4078-B21F-472907212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177" y="436153"/>
            <a:ext cx="2078685" cy="19768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golden circle">
            <a:extLst>
              <a:ext uri="{FF2B5EF4-FFF2-40B4-BE49-F238E27FC236}">
                <a16:creationId xmlns:a16="http://schemas.microsoft.com/office/drawing/2014/main" id="{437E17CC-4A32-4353-8A83-4D0B50883E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73889" y="4051075"/>
            <a:ext cx="1064224" cy="10120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golden circle">
            <a:extLst>
              <a:ext uri="{FF2B5EF4-FFF2-40B4-BE49-F238E27FC236}">
                <a16:creationId xmlns:a16="http://schemas.microsoft.com/office/drawing/2014/main" id="{96FCDE4A-E7C6-4419-BF88-AE6887AC96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39820" y="4051075"/>
            <a:ext cx="1064224" cy="10120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golden circle">
            <a:extLst>
              <a:ext uri="{FF2B5EF4-FFF2-40B4-BE49-F238E27FC236}">
                <a16:creationId xmlns:a16="http://schemas.microsoft.com/office/drawing/2014/main" id="{124E6184-557D-44FF-B144-E8CB4DBDFD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5142" y="4051075"/>
            <a:ext cx="1064224" cy="1012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golden circle">
            <a:extLst>
              <a:ext uri="{FF2B5EF4-FFF2-40B4-BE49-F238E27FC236}">
                <a16:creationId xmlns:a16="http://schemas.microsoft.com/office/drawing/2014/main" id="{94B98E6C-DB92-4E2A-A727-3C84C3F703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4900" y="4040913"/>
            <a:ext cx="1064224" cy="1012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golden circle">
            <a:extLst>
              <a:ext uri="{FF2B5EF4-FFF2-40B4-BE49-F238E27FC236}">
                <a16:creationId xmlns:a16="http://schemas.microsoft.com/office/drawing/2014/main" id="{ACAFDC1C-95D2-45C3-B0E1-9FCBF0FF84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5057" y="4051075"/>
            <a:ext cx="1064224" cy="10120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golden circle">
            <a:extLst>
              <a:ext uri="{FF2B5EF4-FFF2-40B4-BE49-F238E27FC236}">
                <a16:creationId xmlns:a16="http://schemas.microsoft.com/office/drawing/2014/main" id="{B352856E-D535-4E66-863F-3D919A1139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0317" y="2397932"/>
            <a:ext cx="1064224" cy="10120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golden circle">
            <a:extLst>
              <a:ext uri="{FF2B5EF4-FFF2-40B4-BE49-F238E27FC236}">
                <a16:creationId xmlns:a16="http://schemas.microsoft.com/office/drawing/2014/main" id="{B5FF5423-5F62-41CC-B6EC-EC1CF19A56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6541" y="2403843"/>
            <a:ext cx="1064224" cy="10120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golden circle">
            <a:extLst>
              <a:ext uri="{FF2B5EF4-FFF2-40B4-BE49-F238E27FC236}">
                <a16:creationId xmlns:a16="http://schemas.microsoft.com/office/drawing/2014/main" id="{5470D2DD-D800-41E5-9300-8704F9812A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74" y="2375675"/>
            <a:ext cx="1064224" cy="10120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578F56-11B3-42B8-9240-6E20CF5D2253}"/>
              </a:ext>
            </a:extLst>
          </p:cNvPr>
          <p:cNvSpPr txBox="1"/>
          <p:nvPr/>
        </p:nvSpPr>
        <p:spPr>
          <a:xfrm>
            <a:off x="5186913" y="204543"/>
            <a:ext cx="1757212" cy="369332"/>
          </a:xfrm>
          <a:prstGeom prst="rect">
            <a:avLst/>
          </a:prstGeom>
          <a:noFill/>
        </p:spPr>
        <p:txBody>
          <a:bodyPr wrap="none" rtlCol="0">
            <a:spAutoFit/>
          </a:bodyPr>
          <a:lstStyle/>
          <a:p>
            <a:r>
              <a:rPr lang="en-US" dirty="0"/>
              <a:t>Sheffield bionics</a:t>
            </a:r>
            <a:endParaRPr lang="en-GB" dirty="0"/>
          </a:p>
        </p:txBody>
      </p:sp>
      <p:sp>
        <p:nvSpPr>
          <p:cNvPr id="14" name="TextBox 13">
            <a:extLst>
              <a:ext uri="{FF2B5EF4-FFF2-40B4-BE49-F238E27FC236}">
                <a16:creationId xmlns:a16="http://schemas.microsoft.com/office/drawing/2014/main" id="{2EAC7EBB-5C8B-4787-8D4A-3E8529DBDFFA}"/>
              </a:ext>
            </a:extLst>
          </p:cNvPr>
          <p:cNvSpPr txBox="1"/>
          <p:nvPr/>
        </p:nvSpPr>
        <p:spPr>
          <a:xfrm>
            <a:off x="8365419" y="2116098"/>
            <a:ext cx="1334020" cy="369332"/>
          </a:xfrm>
          <a:prstGeom prst="rect">
            <a:avLst/>
          </a:prstGeom>
          <a:noFill/>
        </p:spPr>
        <p:txBody>
          <a:bodyPr wrap="none" rtlCol="0">
            <a:spAutoFit/>
          </a:bodyPr>
          <a:lstStyle/>
          <a:p>
            <a:r>
              <a:rPr lang="en-US" dirty="0"/>
              <a:t>Engineering</a:t>
            </a:r>
            <a:endParaRPr lang="en-GB" dirty="0"/>
          </a:p>
        </p:txBody>
      </p:sp>
      <p:sp>
        <p:nvSpPr>
          <p:cNvPr id="15" name="TextBox 14">
            <a:extLst>
              <a:ext uri="{FF2B5EF4-FFF2-40B4-BE49-F238E27FC236}">
                <a16:creationId xmlns:a16="http://schemas.microsoft.com/office/drawing/2014/main" id="{5EDA7F61-6372-4A8D-99EA-F67FDCA4F6C2}"/>
              </a:ext>
            </a:extLst>
          </p:cNvPr>
          <p:cNvSpPr txBox="1"/>
          <p:nvPr/>
        </p:nvSpPr>
        <p:spPr>
          <a:xfrm>
            <a:off x="11136253" y="3681743"/>
            <a:ext cx="471358" cy="369332"/>
          </a:xfrm>
          <a:prstGeom prst="rect">
            <a:avLst/>
          </a:prstGeom>
          <a:noFill/>
        </p:spPr>
        <p:txBody>
          <a:bodyPr wrap="square" rtlCol="0">
            <a:spAutoFit/>
          </a:bodyPr>
          <a:lstStyle/>
          <a:p>
            <a:r>
              <a:rPr lang="en-US" dirty="0"/>
              <a:t>UI</a:t>
            </a:r>
            <a:endParaRPr lang="en-GB" dirty="0"/>
          </a:p>
        </p:txBody>
      </p:sp>
      <p:sp>
        <p:nvSpPr>
          <p:cNvPr id="16" name="TextBox 15">
            <a:extLst>
              <a:ext uri="{FF2B5EF4-FFF2-40B4-BE49-F238E27FC236}">
                <a16:creationId xmlns:a16="http://schemas.microsoft.com/office/drawing/2014/main" id="{54B63A34-9595-49AD-BA67-6E22FBF2C518}"/>
              </a:ext>
            </a:extLst>
          </p:cNvPr>
          <p:cNvSpPr txBox="1"/>
          <p:nvPr/>
        </p:nvSpPr>
        <p:spPr>
          <a:xfrm>
            <a:off x="10078653" y="3705282"/>
            <a:ext cx="606256" cy="369332"/>
          </a:xfrm>
          <a:prstGeom prst="rect">
            <a:avLst/>
          </a:prstGeom>
          <a:noFill/>
        </p:spPr>
        <p:txBody>
          <a:bodyPr wrap="none" rtlCol="0">
            <a:spAutoFit/>
          </a:bodyPr>
          <a:lstStyle/>
          <a:p>
            <a:r>
              <a:rPr lang="en-US" dirty="0"/>
              <a:t>SDK</a:t>
            </a:r>
            <a:endParaRPr lang="en-GB" dirty="0"/>
          </a:p>
        </p:txBody>
      </p:sp>
      <p:sp>
        <p:nvSpPr>
          <p:cNvPr id="17" name="TextBox 16">
            <a:extLst>
              <a:ext uri="{FF2B5EF4-FFF2-40B4-BE49-F238E27FC236}">
                <a16:creationId xmlns:a16="http://schemas.microsoft.com/office/drawing/2014/main" id="{7BAE2936-3BC5-4343-BA08-30F5AC90969F}"/>
              </a:ext>
            </a:extLst>
          </p:cNvPr>
          <p:cNvSpPr txBox="1"/>
          <p:nvPr/>
        </p:nvSpPr>
        <p:spPr>
          <a:xfrm>
            <a:off x="8855707" y="3521366"/>
            <a:ext cx="1093569" cy="369332"/>
          </a:xfrm>
          <a:prstGeom prst="rect">
            <a:avLst/>
          </a:prstGeom>
          <a:noFill/>
        </p:spPr>
        <p:txBody>
          <a:bodyPr wrap="none" rtlCol="0">
            <a:spAutoFit/>
          </a:bodyPr>
          <a:lstStyle/>
          <a:p>
            <a:r>
              <a:rPr lang="en-US" dirty="0"/>
              <a:t>Firmware</a:t>
            </a:r>
            <a:endParaRPr lang="en-GB" dirty="0"/>
          </a:p>
        </p:txBody>
      </p:sp>
      <p:sp>
        <p:nvSpPr>
          <p:cNvPr id="18" name="TextBox 17">
            <a:extLst>
              <a:ext uri="{FF2B5EF4-FFF2-40B4-BE49-F238E27FC236}">
                <a16:creationId xmlns:a16="http://schemas.microsoft.com/office/drawing/2014/main" id="{F23D5F78-74A4-436D-A45C-134DFC7D9E06}"/>
              </a:ext>
            </a:extLst>
          </p:cNvPr>
          <p:cNvSpPr txBox="1"/>
          <p:nvPr/>
        </p:nvSpPr>
        <p:spPr>
          <a:xfrm>
            <a:off x="7919823" y="3786346"/>
            <a:ext cx="1229824" cy="369332"/>
          </a:xfrm>
          <a:prstGeom prst="rect">
            <a:avLst/>
          </a:prstGeom>
          <a:noFill/>
        </p:spPr>
        <p:txBody>
          <a:bodyPr wrap="none" rtlCol="0">
            <a:spAutoFit/>
          </a:bodyPr>
          <a:lstStyle/>
          <a:p>
            <a:r>
              <a:rPr lang="en-US" dirty="0"/>
              <a:t>Electronics</a:t>
            </a:r>
            <a:endParaRPr lang="en-GB" dirty="0"/>
          </a:p>
        </p:txBody>
      </p:sp>
      <p:sp>
        <p:nvSpPr>
          <p:cNvPr id="19" name="TextBox 18">
            <a:extLst>
              <a:ext uri="{FF2B5EF4-FFF2-40B4-BE49-F238E27FC236}">
                <a16:creationId xmlns:a16="http://schemas.microsoft.com/office/drawing/2014/main" id="{DE593975-8CE5-4E29-A7E4-388B5FB9A359}"/>
              </a:ext>
            </a:extLst>
          </p:cNvPr>
          <p:cNvSpPr txBox="1"/>
          <p:nvPr/>
        </p:nvSpPr>
        <p:spPr>
          <a:xfrm>
            <a:off x="7038164" y="3559740"/>
            <a:ext cx="1082348" cy="369332"/>
          </a:xfrm>
          <a:prstGeom prst="rect">
            <a:avLst/>
          </a:prstGeom>
          <a:noFill/>
        </p:spPr>
        <p:txBody>
          <a:bodyPr wrap="none" rtlCol="0">
            <a:spAutoFit/>
          </a:bodyPr>
          <a:lstStyle/>
          <a:p>
            <a:r>
              <a:rPr lang="en-US" dirty="0"/>
              <a:t>Structure</a:t>
            </a:r>
            <a:endParaRPr lang="en-GB" dirty="0"/>
          </a:p>
        </p:txBody>
      </p:sp>
      <p:sp>
        <p:nvSpPr>
          <p:cNvPr id="20" name="TextBox 19">
            <a:extLst>
              <a:ext uri="{FF2B5EF4-FFF2-40B4-BE49-F238E27FC236}">
                <a16:creationId xmlns:a16="http://schemas.microsoft.com/office/drawing/2014/main" id="{DC466DD0-3979-4DC7-A02B-7E4DBC7B1E7B}"/>
              </a:ext>
            </a:extLst>
          </p:cNvPr>
          <p:cNvSpPr txBox="1"/>
          <p:nvPr/>
        </p:nvSpPr>
        <p:spPr>
          <a:xfrm>
            <a:off x="1757835" y="2044036"/>
            <a:ext cx="1066767" cy="369332"/>
          </a:xfrm>
          <a:prstGeom prst="rect">
            <a:avLst/>
          </a:prstGeom>
          <a:noFill/>
        </p:spPr>
        <p:txBody>
          <a:bodyPr wrap="none" rtlCol="0">
            <a:spAutoFit/>
          </a:bodyPr>
          <a:lstStyle/>
          <a:p>
            <a:r>
              <a:rPr lang="en-US" dirty="0" err="1"/>
              <a:t>DevOpps</a:t>
            </a:r>
            <a:endParaRPr lang="en-GB" dirty="0"/>
          </a:p>
        </p:txBody>
      </p:sp>
      <p:sp>
        <p:nvSpPr>
          <p:cNvPr id="21" name="TextBox 20">
            <a:extLst>
              <a:ext uri="{FF2B5EF4-FFF2-40B4-BE49-F238E27FC236}">
                <a16:creationId xmlns:a16="http://schemas.microsoft.com/office/drawing/2014/main" id="{8D46A2B7-EBEE-4C98-BA6B-47DC015E918C}"/>
              </a:ext>
            </a:extLst>
          </p:cNvPr>
          <p:cNvSpPr txBox="1"/>
          <p:nvPr/>
        </p:nvSpPr>
        <p:spPr>
          <a:xfrm>
            <a:off x="725663" y="2039357"/>
            <a:ext cx="1055417" cy="369332"/>
          </a:xfrm>
          <a:prstGeom prst="rect">
            <a:avLst/>
          </a:prstGeom>
          <a:noFill/>
        </p:spPr>
        <p:txBody>
          <a:bodyPr wrap="none" rtlCol="0">
            <a:spAutoFit/>
          </a:bodyPr>
          <a:lstStyle/>
          <a:p>
            <a:r>
              <a:rPr lang="en-US" dirty="0"/>
              <a:t>Research</a:t>
            </a:r>
            <a:endParaRPr lang="en-GB" dirty="0"/>
          </a:p>
        </p:txBody>
      </p:sp>
      <p:sp>
        <p:nvSpPr>
          <p:cNvPr id="3" name="Rectangle 2">
            <a:extLst>
              <a:ext uri="{FF2B5EF4-FFF2-40B4-BE49-F238E27FC236}">
                <a16:creationId xmlns:a16="http://schemas.microsoft.com/office/drawing/2014/main" id="{C3D66616-01B7-48ED-80C5-9C1F70E43394}"/>
              </a:ext>
            </a:extLst>
          </p:cNvPr>
          <p:cNvSpPr/>
          <p:nvPr/>
        </p:nvSpPr>
        <p:spPr>
          <a:xfrm rot="19223708">
            <a:off x="-1210749" y="4154799"/>
            <a:ext cx="2997435" cy="369332"/>
          </a:xfrm>
          <a:prstGeom prst="rect">
            <a:avLst/>
          </a:prstGeom>
        </p:spPr>
        <p:txBody>
          <a:bodyPr wrap="square">
            <a:spAutoFit/>
          </a:bodyPr>
          <a:lstStyle/>
          <a:p>
            <a:pPr algn="r"/>
            <a:r>
              <a:rPr lang="en-US" dirty="0"/>
              <a:t>Finding threats</a:t>
            </a:r>
            <a:endParaRPr lang="en-GB" dirty="0"/>
          </a:p>
        </p:txBody>
      </p:sp>
      <p:sp>
        <p:nvSpPr>
          <p:cNvPr id="13" name="Rectangle 12">
            <a:extLst>
              <a:ext uri="{FF2B5EF4-FFF2-40B4-BE49-F238E27FC236}">
                <a16:creationId xmlns:a16="http://schemas.microsoft.com/office/drawing/2014/main" id="{524F2FAE-A649-40E7-938D-701FFDD304CD}"/>
              </a:ext>
            </a:extLst>
          </p:cNvPr>
          <p:cNvSpPr/>
          <p:nvPr/>
        </p:nvSpPr>
        <p:spPr>
          <a:xfrm rot="20422633">
            <a:off x="5429677" y="5414944"/>
            <a:ext cx="3342582" cy="369332"/>
          </a:xfrm>
          <a:prstGeom prst="rect">
            <a:avLst/>
          </a:prstGeom>
        </p:spPr>
        <p:txBody>
          <a:bodyPr wrap="none">
            <a:spAutoFit/>
          </a:bodyPr>
          <a:lstStyle/>
          <a:p>
            <a:r>
              <a:rPr lang="en-US" dirty="0"/>
              <a:t>can </a:t>
            </a:r>
            <a:r>
              <a:rPr lang="en-US" i="1" dirty="0"/>
              <a:t>produce</a:t>
            </a:r>
            <a:r>
              <a:rPr lang="en-US" dirty="0"/>
              <a:t> the mechanical force</a:t>
            </a:r>
            <a:endParaRPr lang="en-GB" dirty="0"/>
          </a:p>
        </p:txBody>
      </p:sp>
      <p:sp>
        <p:nvSpPr>
          <p:cNvPr id="22" name="Rectangle 21">
            <a:extLst>
              <a:ext uri="{FF2B5EF4-FFF2-40B4-BE49-F238E27FC236}">
                <a16:creationId xmlns:a16="http://schemas.microsoft.com/office/drawing/2014/main" id="{ECBE3B07-3CBD-4B84-A869-901DF5DE785C}"/>
              </a:ext>
            </a:extLst>
          </p:cNvPr>
          <p:cNvSpPr/>
          <p:nvPr/>
        </p:nvSpPr>
        <p:spPr>
          <a:xfrm rot="20393057">
            <a:off x="7525750" y="5273406"/>
            <a:ext cx="2048959" cy="369332"/>
          </a:xfrm>
          <a:prstGeom prst="rect">
            <a:avLst/>
          </a:prstGeom>
        </p:spPr>
        <p:txBody>
          <a:bodyPr wrap="none">
            <a:spAutoFit/>
          </a:bodyPr>
          <a:lstStyle/>
          <a:p>
            <a:r>
              <a:rPr lang="en-US" dirty="0"/>
              <a:t>Can </a:t>
            </a:r>
            <a:r>
              <a:rPr lang="en-US" i="1" dirty="0"/>
              <a:t>control</a:t>
            </a:r>
            <a:r>
              <a:rPr lang="en-US" dirty="0"/>
              <a:t> the arm</a:t>
            </a:r>
            <a:endParaRPr lang="en-GB" dirty="0"/>
          </a:p>
        </p:txBody>
      </p:sp>
      <p:sp>
        <p:nvSpPr>
          <p:cNvPr id="23" name="Rectangle 22">
            <a:extLst>
              <a:ext uri="{FF2B5EF4-FFF2-40B4-BE49-F238E27FC236}">
                <a16:creationId xmlns:a16="http://schemas.microsoft.com/office/drawing/2014/main" id="{CADCF172-4C90-49B6-8697-722FB5A4B8B6}"/>
              </a:ext>
            </a:extLst>
          </p:cNvPr>
          <p:cNvSpPr/>
          <p:nvPr/>
        </p:nvSpPr>
        <p:spPr>
          <a:xfrm rot="20339097">
            <a:off x="7191634" y="5476371"/>
            <a:ext cx="3399649" cy="369332"/>
          </a:xfrm>
          <a:prstGeom prst="rect">
            <a:avLst/>
          </a:prstGeom>
        </p:spPr>
        <p:txBody>
          <a:bodyPr wrap="none">
            <a:spAutoFit/>
          </a:bodyPr>
          <a:lstStyle/>
          <a:p>
            <a:r>
              <a:rPr lang="en-US" dirty="0"/>
              <a:t>Can allow </a:t>
            </a:r>
            <a:r>
              <a:rPr lang="en-US" i="1" dirty="0"/>
              <a:t>easy access to hardware</a:t>
            </a:r>
            <a:endParaRPr lang="en-GB" dirty="0"/>
          </a:p>
        </p:txBody>
      </p:sp>
      <p:sp>
        <p:nvSpPr>
          <p:cNvPr id="24" name="Rectangle 23">
            <a:extLst>
              <a:ext uri="{FF2B5EF4-FFF2-40B4-BE49-F238E27FC236}">
                <a16:creationId xmlns:a16="http://schemas.microsoft.com/office/drawing/2014/main" id="{2BBA0B3B-7232-42BA-899C-3CA585C7770A}"/>
              </a:ext>
            </a:extLst>
          </p:cNvPr>
          <p:cNvSpPr/>
          <p:nvPr/>
        </p:nvSpPr>
        <p:spPr>
          <a:xfrm rot="20139859">
            <a:off x="9573774" y="5304212"/>
            <a:ext cx="2029530" cy="369332"/>
          </a:xfrm>
          <a:prstGeom prst="rect">
            <a:avLst/>
          </a:prstGeom>
        </p:spPr>
        <p:txBody>
          <a:bodyPr wrap="none">
            <a:spAutoFit/>
          </a:bodyPr>
          <a:lstStyle/>
          <a:p>
            <a:r>
              <a:rPr lang="en-US" i="1" dirty="0"/>
              <a:t>Can gain</a:t>
            </a:r>
            <a:r>
              <a:rPr lang="en-US" dirty="0"/>
              <a:t> </a:t>
            </a:r>
            <a:r>
              <a:rPr lang="en-US" i="1" dirty="0"/>
              <a:t>user intent</a:t>
            </a:r>
            <a:endParaRPr lang="en-GB" dirty="0"/>
          </a:p>
        </p:txBody>
      </p:sp>
      <p:sp>
        <p:nvSpPr>
          <p:cNvPr id="26" name="Rectangle 25">
            <a:extLst>
              <a:ext uri="{FF2B5EF4-FFF2-40B4-BE49-F238E27FC236}">
                <a16:creationId xmlns:a16="http://schemas.microsoft.com/office/drawing/2014/main" id="{8A9575E4-23D8-498D-98D8-2BE2E119CA2F}"/>
              </a:ext>
            </a:extLst>
          </p:cNvPr>
          <p:cNvSpPr/>
          <p:nvPr/>
        </p:nvSpPr>
        <p:spPr>
          <a:xfrm rot="19204440">
            <a:off x="-257192" y="4133582"/>
            <a:ext cx="2913264" cy="369332"/>
          </a:xfrm>
          <a:prstGeom prst="rect">
            <a:avLst/>
          </a:prstGeom>
        </p:spPr>
        <p:txBody>
          <a:bodyPr wrap="square">
            <a:spAutoFit/>
          </a:bodyPr>
          <a:lstStyle/>
          <a:p>
            <a:pPr algn="r"/>
            <a:r>
              <a:rPr lang="en-US" dirty="0"/>
              <a:t>Creating opportunities</a:t>
            </a:r>
            <a:endParaRPr lang="en-GB" dirty="0"/>
          </a:p>
        </p:txBody>
      </p:sp>
      <p:sp>
        <p:nvSpPr>
          <p:cNvPr id="25" name="Rectangle 24">
            <a:extLst>
              <a:ext uri="{FF2B5EF4-FFF2-40B4-BE49-F238E27FC236}">
                <a16:creationId xmlns:a16="http://schemas.microsoft.com/office/drawing/2014/main" id="{794305CD-A379-4C3D-BF5D-38A05EE6E012}"/>
              </a:ext>
            </a:extLst>
          </p:cNvPr>
          <p:cNvSpPr/>
          <p:nvPr/>
        </p:nvSpPr>
        <p:spPr>
          <a:xfrm rot="20410091">
            <a:off x="4538654" y="5426561"/>
            <a:ext cx="3241593" cy="369332"/>
          </a:xfrm>
          <a:prstGeom prst="rect">
            <a:avLst/>
          </a:prstGeom>
        </p:spPr>
        <p:txBody>
          <a:bodyPr wrap="none">
            <a:spAutoFit/>
          </a:bodyPr>
          <a:lstStyle/>
          <a:p>
            <a:r>
              <a:rPr lang="en-US" dirty="0"/>
              <a:t>can </a:t>
            </a:r>
            <a:r>
              <a:rPr lang="en-US" i="1" dirty="0"/>
              <a:t>handle</a:t>
            </a:r>
            <a:r>
              <a:rPr lang="en-US" dirty="0"/>
              <a:t> the mechanical force</a:t>
            </a:r>
            <a:endParaRPr lang="en-GB" dirty="0"/>
          </a:p>
        </p:txBody>
      </p:sp>
      <p:pic>
        <p:nvPicPr>
          <p:cNvPr id="28" name="Picture 2" descr="Image result for golden circle">
            <a:extLst>
              <a:ext uri="{FF2B5EF4-FFF2-40B4-BE49-F238E27FC236}">
                <a16:creationId xmlns:a16="http://schemas.microsoft.com/office/drawing/2014/main" id="{85D4EE88-A1F7-4F18-9E43-D4908E19D7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6744" y="4111749"/>
            <a:ext cx="1064224" cy="101208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8A7A8BAE-DA43-4AD0-80A2-E524FDF3C0C9}"/>
              </a:ext>
            </a:extLst>
          </p:cNvPr>
          <p:cNvSpPr/>
          <p:nvPr/>
        </p:nvSpPr>
        <p:spPr>
          <a:xfrm rot="20410091">
            <a:off x="3968672" y="5401113"/>
            <a:ext cx="2823978" cy="369332"/>
          </a:xfrm>
          <a:prstGeom prst="rect">
            <a:avLst/>
          </a:prstGeom>
        </p:spPr>
        <p:txBody>
          <a:bodyPr wrap="none">
            <a:spAutoFit/>
          </a:bodyPr>
          <a:lstStyle/>
          <a:p>
            <a:r>
              <a:rPr lang="en-US" dirty="0"/>
              <a:t>Make sure the device is safe</a:t>
            </a:r>
            <a:endParaRPr lang="en-GB" dirty="0"/>
          </a:p>
        </p:txBody>
      </p:sp>
      <p:sp>
        <p:nvSpPr>
          <p:cNvPr id="30" name="TextBox 29">
            <a:extLst>
              <a:ext uri="{FF2B5EF4-FFF2-40B4-BE49-F238E27FC236}">
                <a16:creationId xmlns:a16="http://schemas.microsoft.com/office/drawing/2014/main" id="{1B0CB3BB-4A4B-4636-856D-AE628F3AA14B}"/>
              </a:ext>
            </a:extLst>
          </p:cNvPr>
          <p:cNvSpPr txBox="1"/>
          <p:nvPr/>
        </p:nvSpPr>
        <p:spPr>
          <a:xfrm>
            <a:off x="6174105" y="3835471"/>
            <a:ext cx="885179" cy="369332"/>
          </a:xfrm>
          <a:prstGeom prst="rect">
            <a:avLst/>
          </a:prstGeom>
          <a:noFill/>
        </p:spPr>
        <p:txBody>
          <a:bodyPr wrap="none" rtlCol="0">
            <a:spAutoFit/>
          </a:bodyPr>
          <a:lstStyle/>
          <a:p>
            <a:r>
              <a:rPr lang="en-US" dirty="0"/>
              <a:t>Quality</a:t>
            </a:r>
            <a:endParaRPr lang="en-GB" dirty="0"/>
          </a:p>
        </p:txBody>
      </p:sp>
      <p:pic>
        <p:nvPicPr>
          <p:cNvPr id="31" name="Picture 2" descr="Image result for golden circle">
            <a:extLst>
              <a:ext uri="{FF2B5EF4-FFF2-40B4-BE49-F238E27FC236}">
                <a16:creationId xmlns:a16="http://schemas.microsoft.com/office/drawing/2014/main" id="{EEC8DE6D-BA15-4750-9D94-4713C0492A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6194" y="2384762"/>
            <a:ext cx="1064224" cy="101208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0981494-84FE-4002-95E8-C680A9AEA5DA}"/>
              </a:ext>
            </a:extLst>
          </p:cNvPr>
          <p:cNvSpPr txBox="1"/>
          <p:nvPr/>
        </p:nvSpPr>
        <p:spPr>
          <a:xfrm>
            <a:off x="2905100" y="2043668"/>
            <a:ext cx="706412" cy="369332"/>
          </a:xfrm>
          <a:prstGeom prst="rect">
            <a:avLst/>
          </a:prstGeom>
          <a:noFill/>
        </p:spPr>
        <p:txBody>
          <a:bodyPr wrap="none" rtlCol="0">
            <a:spAutoFit/>
          </a:bodyPr>
          <a:lstStyle/>
          <a:p>
            <a:r>
              <a:rPr lang="en-US" dirty="0"/>
              <a:t>H &amp; S</a:t>
            </a:r>
            <a:endParaRPr lang="en-GB" dirty="0"/>
          </a:p>
        </p:txBody>
      </p:sp>
      <p:sp>
        <p:nvSpPr>
          <p:cNvPr id="33" name="Rectangle 32">
            <a:extLst>
              <a:ext uri="{FF2B5EF4-FFF2-40B4-BE49-F238E27FC236}">
                <a16:creationId xmlns:a16="http://schemas.microsoft.com/office/drawing/2014/main" id="{DD8886CD-53BB-4C58-855A-FB7C84D61DA1}"/>
              </a:ext>
            </a:extLst>
          </p:cNvPr>
          <p:cNvSpPr/>
          <p:nvPr/>
        </p:nvSpPr>
        <p:spPr>
          <a:xfrm rot="19142869">
            <a:off x="345401" y="4233320"/>
            <a:ext cx="3514221" cy="369332"/>
          </a:xfrm>
          <a:prstGeom prst="rect">
            <a:avLst/>
          </a:prstGeom>
        </p:spPr>
        <p:txBody>
          <a:bodyPr wrap="square">
            <a:spAutoFit/>
          </a:bodyPr>
          <a:lstStyle/>
          <a:p>
            <a:pPr algn="ctr"/>
            <a:r>
              <a:rPr lang="en-US" dirty="0"/>
              <a:t>Make sure the members are safe</a:t>
            </a:r>
            <a:endParaRPr lang="en-GB" dirty="0"/>
          </a:p>
        </p:txBody>
      </p:sp>
      <p:pic>
        <p:nvPicPr>
          <p:cNvPr id="34" name="Picture 2" descr="Image result for golden circle">
            <a:extLst>
              <a:ext uri="{FF2B5EF4-FFF2-40B4-BE49-F238E27FC236}">
                <a16:creationId xmlns:a16="http://schemas.microsoft.com/office/drawing/2014/main" id="{EC155493-36F8-422B-B1AA-77D81D5E88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5528" y="2488600"/>
            <a:ext cx="1064224" cy="101208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6F77DF3-B24E-4041-8F9F-4C7746BF54F8}"/>
              </a:ext>
            </a:extLst>
          </p:cNvPr>
          <p:cNvSpPr txBox="1"/>
          <p:nvPr/>
        </p:nvSpPr>
        <p:spPr>
          <a:xfrm>
            <a:off x="3535959" y="1894292"/>
            <a:ext cx="1411284" cy="646331"/>
          </a:xfrm>
          <a:prstGeom prst="rect">
            <a:avLst/>
          </a:prstGeom>
          <a:noFill/>
        </p:spPr>
        <p:txBody>
          <a:bodyPr wrap="none" rtlCol="0">
            <a:spAutoFit/>
          </a:bodyPr>
          <a:lstStyle/>
          <a:p>
            <a:r>
              <a:rPr lang="en-US" dirty="0"/>
              <a:t>Marketing &amp; </a:t>
            </a:r>
          </a:p>
          <a:p>
            <a:pPr algn="ctr"/>
            <a:r>
              <a:rPr lang="en-US" dirty="0"/>
              <a:t>promo</a:t>
            </a:r>
            <a:endParaRPr lang="en-GB" dirty="0"/>
          </a:p>
        </p:txBody>
      </p:sp>
      <p:sp>
        <p:nvSpPr>
          <p:cNvPr id="36" name="Rectangle 35">
            <a:extLst>
              <a:ext uri="{FF2B5EF4-FFF2-40B4-BE49-F238E27FC236}">
                <a16:creationId xmlns:a16="http://schemas.microsoft.com/office/drawing/2014/main" id="{AF604E06-97BD-4648-AA3C-1D002D0E1510}"/>
              </a:ext>
            </a:extLst>
          </p:cNvPr>
          <p:cNvSpPr/>
          <p:nvPr/>
        </p:nvSpPr>
        <p:spPr>
          <a:xfrm rot="19142869">
            <a:off x="296237" y="4579838"/>
            <a:ext cx="4736398" cy="369332"/>
          </a:xfrm>
          <a:prstGeom prst="rect">
            <a:avLst/>
          </a:prstGeom>
        </p:spPr>
        <p:txBody>
          <a:bodyPr wrap="square">
            <a:spAutoFit/>
          </a:bodyPr>
          <a:lstStyle/>
          <a:p>
            <a:pPr algn="ctr"/>
            <a:r>
              <a:rPr lang="en-US" dirty="0"/>
              <a:t>Ensuring professional outward appetence</a:t>
            </a:r>
            <a:endParaRPr lang="en-GB" dirty="0"/>
          </a:p>
        </p:txBody>
      </p:sp>
      <p:sp>
        <p:nvSpPr>
          <p:cNvPr id="37" name="Rectangle 36">
            <a:extLst>
              <a:ext uri="{FF2B5EF4-FFF2-40B4-BE49-F238E27FC236}">
                <a16:creationId xmlns:a16="http://schemas.microsoft.com/office/drawing/2014/main" id="{161D95C2-4387-4573-A06C-79461AAC4DAC}"/>
              </a:ext>
            </a:extLst>
          </p:cNvPr>
          <p:cNvSpPr/>
          <p:nvPr/>
        </p:nvSpPr>
        <p:spPr>
          <a:xfrm>
            <a:off x="6422684" y="3308756"/>
            <a:ext cx="5014514" cy="369332"/>
          </a:xfrm>
          <a:prstGeom prst="rect">
            <a:avLst/>
          </a:prstGeom>
        </p:spPr>
        <p:txBody>
          <a:bodyPr wrap="none">
            <a:spAutoFit/>
          </a:bodyPr>
          <a:lstStyle/>
          <a:p>
            <a:r>
              <a:rPr lang="en-US" dirty="0"/>
              <a:t>The engineering team are building a system that …</a:t>
            </a:r>
            <a:endParaRPr lang="en-GB" dirty="0"/>
          </a:p>
        </p:txBody>
      </p:sp>
    </p:spTree>
    <p:extLst>
      <p:ext uri="{BB962C8B-B14F-4D97-AF65-F5344CB8AC3E}">
        <p14:creationId xmlns:p14="http://schemas.microsoft.com/office/powerpoint/2010/main" val="24494038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47C8-0FD7-46CA-ABD0-7801021B12FE}"/>
              </a:ext>
            </a:extLst>
          </p:cNvPr>
          <p:cNvSpPr>
            <a:spLocks noGrp="1"/>
          </p:cNvSpPr>
          <p:nvPr>
            <p:ph type="title"/>
          </p:nvPr>
        </p:nvSpPr>
        <p:spPr/>
        <p:txBody>
          <a:bodyPr/>
          <a:lstStyle/>
          <a:p>
            <a:r>
              <a:rPr lang="en-US" dirty="0"/>
              <a:t>Ma</a:t>
            </a:r>
            <a:endParaRPr lang="en-GB" dirty="0"/>
          </a:p>
        </p:txBody>
      </p:sp>
      <p:sp>
        <p:nvSpPr>
          <p:cNvPr id="3" name="Content Placeholder 2">
            <a:extLst>
              <a:ext uri="{FF2B5EF4-FFF2-40B4-BE49-F238E27FC236}">
                <a16:creationId xmlns:a16="http://schemas.microsoft.com/office/drawing/2014/main" id="{CCF192E2-1217-47AC-AEF6-05D3DD718D4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0570948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D75F-47A3-4C01-A994-5C855C4854EA}"/>
              </a:ext>
            </a:extLst>
          </p:cNvPr>
          <p:cNvSpPr>
            <a:spLocks noGrp="1"/>
          </p:cNvSpPr>
          <p:nvPr>
            <p:ph type="title"/>
          </p:nvPr>
        </p:nvSpPr>
        <p:spPr>
          <a:xfrm>
            <a:off x="261257" y="254466"/>
            <a:ext cx="9875520" cy="774583"/>
          </a:xfrm>
        </p:spPr>
        <p:txBody>
          <a:bodyPr/>
          <a:lstStyle/>
          <a:p>
            <a:r>
              <a:rPr lang="en-US" dirty="0"/>
              <a:t>Jordan Lloyd, </a:t>
            </a:r>
            <a:r>
              <a:rPr lang="en-GB" dirty="0"/>
              <a:t>Saeed Zahedi</a:t>
            </a:r>
          </a:p>
        </p:txBody>
      </p:sp>
      <p:sp>
        <p:nvSpPr>
          <p:cNvPr id="3" name="Content Placeholder 2">
            <a:extLst>
              <a:ext uri="{FF2B5EF4-FFF2-40B4-BE49-F238E27FC236}">
                <a16:creationId xmlns:a16="http://schemas.microsoft.com/office/drawing/2014/main" id="{19A4ED75-C26D-48BB-8F5D-9BB3960215DA}"/>
              </a:ext>
            </a:extLst>
          </p:cNvPr>
          <p:cNvSpPr>
            <a:spLocks noGrp="1"/>
          </p:cNvSpPr>
          <p:nvPr>
            <p:ph idx="1"/>
          </p:nvPr>
        </p:nvSpPr>
        <p:spPr>
          <a:xfrm>
            <a:off x="369116" y="1082180"/>
            <a:ext cx="4742577" cy="5134062"/>
          </a:xfrm>
        </p:spPr>
        <p:txBody>
          <a:bodyPr>
            <a:normAutofit/>
          </a:bodyPr>
          <a:lstStyle/>
          <a:p>
            <a:r>
              <a:rPr lang="en-US" b="1" dirty="0"/>
              <a:t>Main collaboration focus. </a:t>
            </a:r>
            <a:r>
              <a:rPr lang="en-US" dirty="0"/>
              <a:t>Mostly interested in research projects (Masters and PhDs). The thought being that if we have masters project running, say, that information should trickle down into the society. </a:t>
            </a:r>
          </a:p>
          <a:p>
            <a:r>
              <a:rPr lang="en-US" b="1" dirty="0"/>
              <a:t>Bionics areas. </a:t>
            </a:r>
            <a:r>
              <a:rPr lang="en-US" dirty="0"/>
              <a:t>Blatchford and sons mostly focus on lower limb prostheses, diabetic foot and stroke patients.  </a:t>
            </a:r>
          </a:p>
          <a:p>
            <a:r>
              <a:rPr lang="en-US" b="1" dirty="0"/>
              <a:t>Upper limb.</a:t>
            </a:r>
            <a:r>
              <a:rPr lang="en-US" dirty="0"/>
              <a:t> Peter </a:t>
            </a:r>
            <a:r>
              <a:rPr lang="en-US" dirty="0" err="1"/>
              <a:t>Kiber</a:t>
            </a:r>
            <a:r>
              <a:rPr lang="en-US" dirty="0"/>
              <a:t> – ISPO. Cost network.</a:t>
            </a:r>
            <a:r>
              <a:rPr lang="en-GB" b="1" dirty="0"/>
              <a:t> </a:t>
            </a:r>
            <a:r>
              <a:rPr lang="en-GB" dirty="0">
                <a:hlinkClick r:id="rId2"/>
              </a:rPr>
              <a:t>www.movaid.eu</a:t>
            </a:r>
            <a:endParaRPr lang="en-GB" dirty="0"/>
          </a:p>
        </p:txBody>
      </p:sp>
      <p:sp>
        <p:nvSpPr>
          <p:cNvPr id="4" name="Content Placeholder 2">
            <a:extLst>
              <a:ext uri="{FF2B5EF4-FFF2-40B4-BE49-F238E27FC236}">
                <a16:creationId xmlns:a16="http://schemas.microsoft.com/office/drawing/2014/main" id="{4C9A88C6-4DC5-4B4B-AC1D-C780BD340013}"/>
              </a:ext>
            </a:extLst>
          </p:cNvPr>
          <p:cNvSpPr txBox="1">
            <a:spLocks/>
          </p:cNvSpPr>
          <p:nvPr/>
        </p:nvSpPr>
        <p:spPr>
          <a:xfrm>
            <a:off x="7080308" y="947956"/>
            <a:ext cx="4742578" cy="5134062"/>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GB" b="1" dirty="0"/>
              <a:t>Research projects.</a:t>
            </a:r>
            <a:r>
              <a:rPr lang="en-GB" dirty="0"/>
              <a:t> It was left to Russell to find out what areas of expertise and interest Sheffield could offer.</a:t>
            </a:r>
          </a:p>
          <a:p>
            <a:pPr lvl="1"/>
            <a:r>
              <a:rPr lang="en-GB" dirty="0"/>
              <a:t>INSIGNEO</a:t>
            </a:r>
          </a:p>
          <a:p>
            <a:pPr lvl="1"/>
            <a:r>
              <a:rPr lang="en-GB" dirty="0"/>
              <a:t>ACSE</a:t>
            </a:r>
          </a:p>
          <a:p>
            <a:r>
              <a:rPr lang="en-GB" dirty="0"/>
              <a:t>They have been in contact with Ben Hella from INSIGNEO in the past. </a:t>
            </a:r>
            <a:endParaRPr lang="en-US" dirty="0"/>
          </a:p>
        </p:txBody>
      </p:sp>
      <p:pic>
        <p:nvPicPr>
          <p:cNvPr id="5" name="Picture 2" descr="Image result for blatchford &amp; sons">
            <a:extLst>
              <a:ext uri="{FF2B5EF4-FFF2-40B4-BE49-F238E27FC236}">
                <a16:creationId xmlns:a16="http://schemas.microsoft.com/office/drawing/2014/main" id="{74E3B395-34DD-422B-A1E9-95E5678CB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017" y="2506708"/>
            <a:ext cx="1700349" cy="170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7418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FB04-B4D5-46F8-92B0-A43E2A1CD6ED}"/>
              </a:ext>
            </a:extLst>
          </p:cNvPr>
          <p:cNvSpPr>
            <a:spLocks noGrp="1"/>
          </p:cNvSpPr>
          <p:nvPr>
            <p:ph type="title"/>
          </p:nvPr>
        </p:nvSpPr>
        <p:spPr/>
        <p:txBody>
          <a:bodyPr/>
          <a:lstStyle/>
          <a:p>
            <a:r>
              <a:rPr lang="en-US" dirty="0"/>
              <a:t>To contact</a:t>
            </a:r>
            <a:endParaRPr lang="en-GB" dirty="0"/>
          </a:p>
        </p:txBody>
      </p:sp>
      <p:sp>
        <p:nvSpPr>
          <p:cNvPr id="3" name="Content Placeholder 2">
            <a:extLst>
              <a:ext uri="{FF2B5EF4-FFF2-40B4-BE49-F238E27FC236}">
                <a16:creationId xmlns:a16="http://schemas.microsoft.com/office/drawing/2014/main" id="{C797A087-EFA1-4C04-AED9-8D5C7CF4FC53}"/>
              </a:ext>
            </a:extLst>
          </p:cNvPr>
          <p:cNvSpPr>
            <a:spLocks noGrp="1"/>
          </p:cNvSpPr>
          <p:nvPr>
            <p:ph idx="1"/>
          </p:nvPr>
        </p:nvSpPr>
        <p:spPr/>
        <p:txBody>
          <a:bodyPr/>
          <a:lstStyle/>
          <a:p>
            <a:r>
              <a:rPr lang="en-GB" dirty="0">
                <a:hlinkClick r:id="rId2"/>
              </a:rPr>
              <a:t>https://sheffield.remap.org.uk/contact</a:t>
            </a:r>
            <a:r>
              <a:rPr lang="en-GB" dirty="0"/>
              <a:t> </a:t>
            </a:r>
          </a:p>
        </p:txBody>
      </p:sp>
    </p:spTree>
    <p:extLst>
      <p:ext uri="{BB962C8B-B14F-4D97-AF65-F5344CB8AC3E}">
        <p14:creationId xmlns:p14="http://schemas.microsoft.com/office/powerpoint/2010/main" val="26607132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ECF3-9DBA-4595-A0AA-E6F39339383B}"/>
              </a:ext>
            </a:extLst>
          </p:cNvPr>
          <p:cNvSpPr>
            <a:spLocks noGrp="1"/>
          </p:cNvSpPr>
          <p:nvPr>
            <p:ph type="title"/>
          </p:nvPr>
        </p:nvSpPr>
        <p:spPr/>
        <p:txBody>
          <a:bodyPr/>
          <a:lstStyle/>
          <a:p>
            <a:r>
              <a:rPr lang="en-GB" b="1" dirty="0"/>
              <a:t>Sadie J Brunton </a:t>
            </a:r>
            <a:r>
              <a:rPr lang="en-GB" sz="1800" b="1" dirty="0"/>
              <a:t>&lt;s.j.brunton@sheffield.ac.uk&gt;</a:t>
            </a:r>
            <a:endParaRPr lang="en-GB" dirty="0"/>
          </a:p>
        </p:txBody>
      </p:sp>
      <p:sp>
        <p:nvSpPr>
          <p:cNvPr id="3" name="Content Placeholder 2">
            <a:extLst>
              <a:ext uri="{FF2B5EF4-FFF2-40B4-BE49-F238E27FC236}">
                <a16:creationId xmlns:a16="http://schemas.microsoft.com/office/drawing/2014/main" id="{5C4059E3-CA73-4F01-B866-2B042957AF2A}"/>
              </a:ext>
            </a:extLst>
          </p:cNvPr>
          <p:cNvSpPr>
            <a:spLocks noGrp="1"/>
          </p:cNvSpPr>
          <p:nvPr>
            <p:ph idx="1"/>
          </p:nvPr>
        </p:nvSpPr>
        <p:spPr>
          <a:xfrm>
            <a:off x="1143000" y="1965960"/>
            <a:ext cx="9872871" cy="4038600"/>
          </a:xfrm>
        </p:spPr>
        <p:txBody>
          <a:bodyPr numCol="2">
            <a:normAutofit fontScale="77500" lnSpcReduction="20000"/>
          </a:bodyPr>
          <a:lstStyle/>
          <a:p>
            <a:r>
              <a:rPr lang="en-US" dirty="0"/>
              <a:t>Sadie works in the Careers service at the University of Sheffield. </a:t>
            </a:r>
          </a:p>
          <a:p>
            <a:r>
              <a:rPr lang="en-US" dirty="0"/>
              <a:t>She is a lower limb amputee who trials a lot of </a:t>
            </a:r>
            <a:r>
              <a:rPr lang="en-US" dirty="0" err="1"/>
              <a:t>Blatchfords</a:t>
            </a:r>
            <a:r>
              <a:rPr lang="en-US" dirty="0"/>
              <a:t> legs and participates in a lot of their Research projects. </a:t>
            </a:r>
          </a:p>
          <a:p>
            <a:r>
              <a:rPr lang="en-US" dirty="0"/>
              <a:t>She recommended that we do one of the Blatchford factory tours. </a:t>
            </a:r>
          </a:p>
          <a:p>
            <a:r>
              <a:rPr lang="en-US" dirty="0"/>
              <a:t>Sadie has offered to put us in touch with a group in the Northern general. This group consist of a around 20 amputees (both upper and lower limb) of all ages.</a:t>
            </a:r>
          </a:p>
          <a:p>
            <a:r>
              <a:rPr lang="en-US" dirty="0"/>
              <a:t>She is happy to get involved with the Bionics society. This might include talks, design feedback, </a:t>
            </a:r>
            <a:r>
              <a:rPr lang="en-US" dirty="0" err="1"/>
              <a:t>ect</a:t>
            </a:r>
            <a:r>
              <a:rPr lang="en-US" dirty="0"/>
              <a:t>. Though she is open to other ideas.</a:t>
            </a:r>
          </a:p>
          <a:p>
            <a:r>
              <a:rPr lang="en-US" dirty="0"/>
              <a:t>She has a meeting with the amputee group next Wednesday so will double check if she can pass those details on - most of them do take part in research or are part of the patients as educators group ( </a:t>
            </a:r>
            <a:r>
              <a:rPr lang="en-US" dirty="0">
                <a:hlinkClick r:id="rId3"/>
              </a:rPr>
              <a:t>https://www.sheffield.ac.uk/aume/pae_dept</a:t>
            </a:r>
            <a:r>
              <a:rPr lang="en-US" dirty="0"/>
              <a:t>  )  but there are some patients who may wish to opt out. Maybe when things are further developed a talk to the group might be worth looking in to! </a:t>
            </a:r>
          </a:p>
          <a:p>
            <a:r>
              <a:rPr lang="en-US" dirty="0"/>
              <a:t>She is also part of some online groups that may be a good source of information, again lots of people do questionnaires, feedback for development ideas etc. </a:t>
            </a:r>
            <a:r>
              <a:rPr lang="en-US" dirty="0">
                <a:hlinkClick r:id="rId4"/>
              </a:rPr>
              <a:t>https://www.reddit.com/r/amputee</a:t>
            </a:r>
            <a:r>
              <a:rPr lang="en-US" dirty="0"/>
              <a:t>  </a:t>
            </a:r>
          </a:p>
          <a:p>
            <a:r>
              <a:rPr lang="en-US" dirty="0">
                <a:hlinkClick r:id="rId5"/>
              </a:rPr>
              <a:t>https://findingyourfeet.net/</a:t>
            </a:r>
            <a:r>
              <a:rPr lang="en-US" dirty="0"/>
              <a:t>  - the nearest group is Leeds but there may be some people from the surrounding areas</a:t>
            </a:r>
          </a:p>
          <a:p>
            <a:r>
              <a:rPr lang="en-US" dirty="0">
                <a:hlinkClick r:id="rId6"/>
              </a:rPr>
              <a:t>http://www.limbless-association.org/index.php</a:t>
            </a:r>
            <a:r>
              <a:rPr lang="en-US" dirty="0"/>
              <a:t>  - the helpdesk provided useful information before She decided to pursue amputation </a:t>
            </a:r>
          </a:p>
        </p:txBody>
      </p:sp>
    </p:spTree>
    <p:extLst>
      <p:ext uri="{BB962C8B-B14F-4D97-AF65-F5344CB8AC3E}">
        <p14:creationId xmlns:p14="http://schemas.microsoft.com/office/powerpoint/2010/main" val="26735407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9989-B69E-4450-99FA-9E078D9DB04F}"/>
              </a:ext>
            </a:extLst>
          </p:cNvPr>
          <p:cNvSpPr>
            <a:spLocks noGrp="1"/>
          </p:cNvSpPr>
          <p:nvPr>
            <p:ph type="title"/>
          </p:nvPr>
        </p:nvSpPr>
        <p:spPr>
          <a:xfrm>
            <a:off x="1158240" y="560312"/>
            <a:ext cx="9875520" cy="1356360"/>
          </a:xfrm>
        </p:spPr>
        <p:txBody>
          <a:bodyPr/>
          <a:lstStyle/>
          <a:p>
            <a:r>
              <a:rPr lang="en-US" dirty="0"/>
              <a:t>Business model</a:t>
            </a:r>
            <a:endParaRPr lang="en-GB" dirty="0"/>
          </a:p>
        </p:txBody>
      </p:sp>
      <p:sp>
        <p:nvSpPr>
          <p:cNvPr id="4" name="Rectangle 3">
            <a:extLst>
              <a:ext uri="{FF2B5EF4-FFF2-40B4-BE49-F238E27FC236}">
                <a16:creationId xmlns:a16="http://schemas.microsoft.com/office/drawing/2014/main" id="{9D9C138E-C7BC-428D-A1E7-82FEB52514C7}"/>
              </a:ext>
            </a:extLst>
          </p:cNvPr>
          <p:cNvSpPr/>
          <p:nvPr/>
        </p:nvSpPr>
        <p:spPr>
          <a:xfrm>
            <a:off x="3021296" y="4194814"/>
            <a:ext cx="2500009" cy="1837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Sell kits on </a:t>
            </a:r>
            <a:r>
              <a:rPr lang="en-US" dirty="0" err="1"/>
              <a:t>ebay</a:t>
            </a:r>
            <a:endParaRPr lang="en-GB" dirty="0"/>
          </a:p>
        </p:txBody>
      </p:sp>
      <p:sp>
        <p:nvSpPr>
          <p:cNvPr id="5" name="Rectangle 4">
            <a:extLst>
              <a:ext uri="{FF2B5EF4-FFF2-40B4-BE49-F238E27FC236}">
                <a16:creationId xmlns:a16="http://schemas.microsoft.com/office/drawing/2014/main" id="{BBA78662-7964-4B13-AF25-B546CA4DB6ED}"/>
              </a:ext>
            </a:extLst>
          </p:cNvPr>
          <p:cNvSpPr/>
          <p:nvPr/>
        </p:nvSpPr>
        <p:spPr>
          <a:xfrm>
            <a:off x="7200267" y="4223996"/>
            <a:ext cx="2500009" cy="1837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3D print arms for children</a:t>
            </a:r>
            <a:endParaRPr lang="en-GB" dirty="0"/>
          </a:p>
        </p:txBody>
      </p:sp>
      <p:cxnSp>
        <p:nvCxnSpPr>
          <p:cNvPr id="9" name="Straight Arrow Connector 8">
            <a:extLst>
              <a:ext uri="{FF2B5EF4-FFF2-40B4-BE49-F238E27FC236}">
                <a16:creationId xmlns:a16="http://schemas.microsoft.com/office/drawing/2014/main" id="{96A14F33-69C9-4A68-B60C-D83BCF86850E}"/>
              </a:ext>
            </a:extLst>
          </p:cNvPr>
          <p:cNvCxnSpPr>
            <a:cxnSpLocks/>
            <a:stCxn id="4" idx="3"/>
            <a:endCxn id="5" idx="1"/>
          </p:cNvCxnSpPr>
          <p:nvPr/>
        </p:nvCxnSpPr>
        <p:spPr>
          <a:xfrm>
            <a:off x="5521305" y="5113592"/>
            <a:ext cx="1678962" cy="2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AC93599-D3C8-4444-AE23-3FB7B31BE683}"/>
              </a:ext>
            </a:extLst>
          </p:cNvPr>
          <p:cNvCxnSpPr>
            <a:cxnSpLocks/>
          </p:cNvCxnSpPr>
          <p:nvPr/>
        </p:nvCxnSpPr>
        <p:spPr>
          <a:xfrm>
            <a:off x="9676638" y="5142775"/>
            <a:ext cx="1702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12F227-D950-4FD7-B2F2-63662BBF2582}"/>
              </a:ext>
            </a:extLst>
          </p:cNvPr>
          <p:cNvSpPr txBox="1"/>
          <p:nvPr/>
        </p:nvSpPr>
        <p:spPr>
          <a:xfrm>
            <a:off x="6077405" y="4773443"/>
            <a:ext cx="856032" cy="369332"/>
          </a:xfrm>
          <a:prstGeom prst="rect">
            <a:avLst/>
          </a:prstGeom>
          <a:noFill/>
        </p:spPr>
        <p:txBody>
          <a:bodyPr wrap="square" rtlCol="0">
            <a:spAutoFit/>
          </a:bodyPr>
          <a:lstStyle/>
          <a:p>
            <a:r>
              <a:rPr lang="en-US" dirty="0"/>
              <a:t>£££</a:t>
            </a:r>
            <a:endParaRPr lang="en-GB" dirty="0"/>
          </a:p>
        </p:txBody>
      </p:sp>
      <p:cxnSp>
        <p:nvCxnSpPr>
          <p:cNvPr id="16" name="Straight Arrow Connector 15">
            <a:extLst>
              <a:ext uri="{FF2B5EF4-FFF2-40B4-BE49-F238E27FC236}">
                <a16:creationId xmlns:a16="http://schemas.microsoft.com/office/drawing/2014/main" id="{556D2420-AFF7-46B2-898D-F949AA60A14E}"/>
              </a:ext>
            </a:extLst>
          </p:cNvPr>
          <p:cNvCxnSpPr>
            <a:cxnSpLocks/>
          </p:cNvCxnSpPr>
          <p:nvPr/>
        </p:nvCxnSpPr>
        <p:spPr>
          <a:xfrm>
            <a:off x="1967001" y="4976026"/>
            <a:ext cx="1026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9A619E-26C9-4596-9823-911A6894CEA2}"/>
              </a:ext>
            </a:extLst>
          </p:cNvPr>
          <p:cNvSpPr txBox="1"/>
          <p:nvPr/>
        </p:nvSpPr>
        <p:spPr>
          <a:xfrm>
            <a:off x="7760290" y="6007246"/>
            <a:ext cx="1721796" cy="369332"/>
          </a:xfrm>
          <a:prstGeom prst="rect">
            <a:avLst/>
          </a:prstGeom>
          <a:noFill/>
        </p:spPr>
        <p:txBody>
          <a:bodyPr wrap="square" rtlCol="0">
            <a:spAutoFit/>
          </a:bodyPr>
          <a:lstStyle/>
          <a:p>
            <a:r>
              <a:rPr lang="en-US" dirty="0"/>
              <a:t>Social impact </a:t>
            </a:r>
            <a:endParaRPr lang="en-GB" dirty="0"/>
          </a:p>
        </p:txBody>
      </p:sp>
      <p:sp>
        <p:nvSpPr>
          <p:cNvPr id="20" name="TextBox 19">
            <a:extLst>
              <a:ext uri="{FF2B5EF4-FFF2-40B4-BE49-F238E27FC236}">
                <a16:creationId xmlns:a16="http://schemas.microsoft.com/office/drawing/2014/main" id="{E5094155-D978-4EEB-8523-85A522906289}"/>
              </a:ext>
            </a:extLst>
          </p:cNvPr>
          <p:cNvSpPr txBox="1"/>
          <p:nvPr/>
        </p:nvSpPr>
        <p:spPr>
          <a:xfrm>
            <a:off x="3674673" y="6032370"/>
            <a:ext cx="1420221" cy="369332"/>
          </a:xfrm>
          <a:prstGeom prst="rect">
            <a:avLst/>
          </a:prstGeom>
          <a:noFill/>
        </p:spPr>
        <p:txBody>
          <a:bodyPr wrap="square" rtlCol="0">
            <a:spAutoFit/>
          </a:bodyPr>
          <a:lstStyle/>
          <a:p>
            <a:r>
              <a:rPr lang="en-US" dirty="0"/>
              <a:t>Enterprise</a:t>
            </a:r>
            <a:endParaRPr lang="en-GB" dirty="0"/>
          </a:p>
        </p:txBody>
      </p:sp>
      <p:sp>
        <p:nvSpPr>
          <p:cNvPr id="21" name="TextBox 20">
            <a:extLst>
              <a:ext uri="{FF2B5EF4-FFF2-40B4-BE49-F238E27FC236}">
                <a16:creationId xmlns:a16="http://schemas.microsoft.com/office/drawing/2014/main" id="{FAF001AE-D846-4C0B-B791-938E08A6C72F}"/>
              </a:ext>
            </a:extLst>
          </p:cNvPr>
          <p:cNvSpPr txBox="1"/>
          <p:nvPr/>
        </p:nvSpPr>
        <p:spPr>
          <a:xfrm>
            <a:off x="447869" y="4624459"/>
            <a:ext cx="1545067" cy="646331"/>
          </a:xfrm>
          <a:prstGeom prst="rect">
            <a:avLst/>
          </a:prstGeom>
          <a:noFill/>
        </p:spPr>
        <p:txBody>
          <a:bodyPr wrap="square" rtlCol="0">
            <a:spAutoFit/>
          </a:bodyPr>
          <a:lstStyle/>
          <a:p>
            <a:r>
              <a:rPr lang="en-US" dirty="0"/>
              <a:t>Time for stock handling</a:t>
            </a:r>
            <a:endParaRPr lang="en-GB" dirty="0"/>
          </a:p>
        </p:txBody>
      </p:sp>
      <p:sp>
        <p:nvSpPr>
          <p:cNvPr id="22" name="TextBox 21">
            <a:extLst>
              <a:ext uri="{FF2B5EF4-FFF2-40B4-BE49-F238E27FC236}">
                <a16:creationId xmlns:a16="http://schemas.microsoft.com/office/drawing/2014/main" id="{28AF005E-7C71-4C65-80D3-38CBBFD0546C}"/>
              </a:ext>
            </a:extLst>
          </p:cNvPr>
          <p:cNvSpPr txBox="1"/>
          <p:nvPr/>
        </p:nvSpPr>
        <p:spPr>
          <a:xfrm>
            <a:off x="9700276" y="4819609"/>
            <a:ext cx="1877429" cy="646331"/>
          </a:xfrm>
          <a:prstGeom prst="rect">
            <a:avLst/>
          </a:prstGeom>
          <a:noFill/>
        </p:spPr>
        <p:txBody>
          <a:bodyPr wrap="square" rtlCol="0">
            <a:spAutoFit/>
          </a:bodyPr>
          <a:lstStyle/>
          <a:p>
            <a:r>
              <a:rPr lang="en-US" dirty="0"/>
              <a:t>Prosthetic arms for children</a:t>
            </a:r>
            <a:endParaRPr lang="en-GB" dirty="0"/>
          </a:p>
        </p:txBody>
      </p:sp>
      <p:cxnSp>
        <p:nvCxnSpPr>
          <p:cNvPr id="24" name="Straight Arrow Connector 23">
            <a:extLst>
              <a:ext uri="{FF2B5EF4-FFF2-40B4-BE49-F238E27FC236}">
                <a16:creationId xmlns:a16="http://schemas.microsoft.com/office/drawing/2014/main" id="{910C4390-52E1-48BF-A001-71DD82352CBF}"/>
              </a:ext>
            </a:extLst>
          </p:cNvPr>
          <p:cNvCxnSpPr>
            <a:cxnSpLocks/>
          </p:cNvCxnSpPr>
          <p:nvPr/>
        </p:nvCxnSpPr>
        <p:spPr>
          <a:xfrm>
            <a:off x="9393345" y="3909527"/>
            <a:ext cx="0" cy="28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E13ABFC-A529-441C-8CE2-CA8587A8C299}"/>
              </a:ext>
            </a:extLst>
          </p:cNvPr>
          <p:cNvSpPr txBox="1"/>
          <p:nvPr/>
        </p:nvSpPr>
        <p:spPr>
          <a:xfrm>
            <a:off x="8797182" y="3548687"/>
            <a:ext cx="1192325" cy="369332"/>
          </a:xfrm>
          <a:prstGeom prst="rect">
            <a:avLst/>
          </a:prstGeom>
          <a:noFill/>
        </p:spPr>
        <p:txBody>
          <a:bodyPr wrap="square" rtlCol="0">
            <a:spAutoFit/>
          </a:bodyPr>
          <a:lstStyle/>
          <a:p>
            <a:r>
              <a:rPr lang="en-US" dirty="0"/>
              <a:t>Amputees</a:t>
            </a:r>
            <a:endParaRPr lang="en-GB" dirty="0"/>
          </a:p>
        </p:txBody>
      </p:sp>
      <p:sp>
        <p:nvSpPr>
          <p:cNvPr id="28" name="TextBox 27">
            <a:extLst>
              <a:ext uri="{FF2B5EF4-FFF2-40B4-BE49-F238E27FC236}">
                <a16:creationId xmlns:a16="http://schemas.microsoft.com/office/drawing/2014/main" id="{504DC3C8-5D89-4326-A598-40D5F6419E35}"/>
              </a:ext>
            </a:extLst>
          </p:cNvPr>
          <p:cNvSpPr txBox="1"/>
          <p:nvPr/>
        </p:nvSpPr>
        <p:spPr>
          <a:xfrm>
            <a:off x="3493432" y="3314672"/>
            <a:ext cx="1848256" cy="369332"/>
          </a:xfrm>
          <a:prstGeom prst="rect">
            <a:avLst/>
          </a:prstGeom>
          <a:noFill/>
        </p:spPr>
        <p:txBody>
          <a:bodyPr wrap="square" rtlCol="0">
            <a:spAutoFit/>
          </a:bodyPr>
          <a:lstStyle/>
          <a:p>
            <a:r>
              <a:rPr lang="en-US" dirty="0"/>
              <a:t>Documentation</a:t>
            </a:r>
            <a:endParaRPr lang="en-GB" dirty="0"/>
          </a:p>
        </p:txBody>
      </p:sp>
      <p:sp>
        <p:nvSpPr>
          <p:cNvPr id="30" name="TextBox 29">
            <a:extLst>
              <a:ext uri="{FF2B5EF4-FFF2-40B4-BE49-F238E27FC236}">
                <a16:creationId xmlns:a16="http://schemas.microsoft.com/office/drawing/2014/main" id="{BDFA8920-40A2-4E44-AD95-159498615B08}"/>
              </a:ext>
            </a:extLst>
          </p:cNvPr>
          <p:cNvSpPr txBox="1"/>
          <p:nvPr/>
        </p:nvSpPr>
        <p:spPr>
          <a:xfrm>
            <a:off x="4864332" y="3625377"/>
            <a:ext cx="1055474" cy="369332"/>
          </a:xfrm>
          <a:prstGeom prst="rect">
            <a:avLst/>
          </a:prstGeom>
          <a:noFill/>
        </p:spPr>
        <p:txBody>
          <a:bodyPr wrap="square" rtlCol="0">
            <a:spAutoFit/>
          </a:bodyPr>
          <a:lstStyle/>
          <a:p>
            <a:r>
              <a:rPr lang="en-US" dirty="0"/>
              <a:t>Software</a:t>
            </a:r>
            <a:endParaRPr lang="en-GB" dirty="0"/>
          </a:p>
        </p:txBody>
      </p:sp>
      <p:graphicFrame>
        <p:nvGraphicFramePr>
          <p:cNvPr id="34" name="Diagram 33">
            <a:extLst>
              <a:ext uri="{FF2B5EF4-FFF2-40B4-BE49-F238E27FC236}">
                <a16:creationId xmlns:a16="http://schemas.microsoft.com/office/drawing/2014/main" id="{3A8EF794-BE5A-4893-92C9-CE031A41A54F}"/>
              </a:ext>
            </a:extLst>
          </p:cNvPr>
          <p:cNvGraphicFramePr/>
          <p:nvPr>
            <p:extLst>
              <p:ext uri="{D42A27DB-BD31-4B8C-83A1-F6EECF244321}">
                <p14:modId xmlns:p14="http://schemas.microsoft.com/office/powerpoint/2010/main" val="652928362"/>
              </p:ext>
            </p:extLst>
          </p:nvPr>
        </p:nvGraphicFramePr>
        <p:xfrm>
          <a:off x="447869" y="1231640"/>
          <a:ext cx="11420670" cy="2173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6" name="Straight Arrow Connector 35">
            <a:extLst>
              <a:ext uri="{FF2B5EF4-FFF2-40B4-BE49-F238E27FC236}">
                <a16:creationId xmlns:a16="http://schemas.microsoft.com/office/drawing/2014/main" id="{76579DB5-A2B5-4C9A-B4C3-D3E08F3FB48B}"/>
              </a:ext>
            </a:extLst>
          </p:cNvPr>
          <p:cNvCxnSpPr>
            <a:cxnSpLocks/>
          </p:cNvCxnSpPr>
          <p:nvPr/>
        </p:nvCxnSpPr>
        <p:spPr>
          <a:xfrm>
            <a:off x="1503794" y="3074821"/>
            <a:ext cx="1696606" cy="976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4CB0E67-5374-403F-A2CF-F46A97A8DB80}"/>
              </a:ext>
            </a:extLst>
          </p:cNvPr>
          <p:cNvCxnSpPr>
            <a:cxnSpLocks/>
          </p:cNvCxnSpPr>
          <p:nvPr/>
        </p:nvCxnSpPr>
        <p:spPr>
          <a:xfrm>
            <a:off x="3086081" y="2877592"/>
            <a:ext cx="635230" cy="1031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F1C6DA6-370A-47AA-B5CA-72A3B62D2CFF}"/>
              </a:ext>
            </a:extLst>
          </p:cNvPr>
          <p:cNvCxnSpPr>
            <a:cxnSpLocks/>
          </p:cNvCxnSpPr>
          <p:nvPr/>
        </p:nvCxnSpPr>
        <p:spPr>
          <a:xfrm flipH="1">
            <a:off x="4271300" y="2859470"/>
            <a:ext cx="822028" cy="111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701FD0-04C8-416D-811E-EFAF8F3F9C7A}"/>
              </a:ext>
            </a:extLst>
          </p:cNvPr>
          <p:cNvCxnSpPr>
            <a:cxnSpLocks/>
          </p:cNvCxnSpPr>
          <p:nvPr/>
        </p:nvCxnSpPr>
        <p:spPr>
          <a:xfrm flipH="1">
            <a:off x="4782687" y="2828592"/>
            <a:ext cx="2129300" cy="1142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E6553F7-ED8C-4957-AEA0-C0758BE49500}"/>
              </a:ext>
            </a:extLst>
          </p:cNvPr>
          <p:cNvCxnSpPr>
            <a:cxnSpLocks/>
          </p:cNvCxnSpPr>
          <p:nvPr/>
        </p:nvCxnSpPr>
        <p:spPr>
          <a:xfrm flipH="1">
            <a:off x="5256960" y="2874270"/>
            <a:ext cx="3558267" cy="1161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1DEA436-82C8-4621-8CA1-9F053B6AC840}"/>
              </a:ext>
            </a:extLst>
          </p:cNvPr>
          <p:cNvCxnSpPr>
            <a:cxnSpLocks/>
          </p:cNvCxnSpPr>
          <p:nvPr/>
        </p:nvCxnSpPr>
        <p:spPr>
          <a:xfrm>
            <a:off x="8264341" y="3894220"/>
            <a:ext cx="0" cy="28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3896AE4-D132-4FA1-9800-32A8C0B249AE}"/>
              </a:ext>
            </a:extLst>
          </p:cNvPr>
          <p:cNvSpPr txBox="1"/>
          <p:nvPr/>
        </p:nvSpPr>
        <p:spPr>
          <a:xfrm>
            <a:off x="7394540" y="3348378"/>
            <a:ext cx="1709746" cy="646331"/>
          </a:xfrm>
          <a:prstGeom prst="rect">
            <a:avLst/>
          </a:prstGeom>
          <a:noFill/>
        </p:spPr>
        <p:txBody>
          <a:bodyPr wrap="square" rtlCol="0">
            <a:spAutoFit/>
          </a:bodyPr>
          <a:lstStyle/>
          <a:p>
            <a:pPr algn="ctr"/>
            <a:r>
              <a:rPr lang="en-US" dirty="0"/>
              <a:t>Time for CAD alterations</a:t>
            </a:r>
            <a:endParaRPr lang="en-GB" dirty="0"/>
          </a:p>
        </p:txBody>
      </p:sp>
      <p:sp>
        <p:nvSpPr>
          <p:cNvPr id="49" name="TextBox 48">
            <a:extLst>
              <a:ext uri="{FF2B5EF4-FFF2-40B4-BE49-F238E27FC236}">
                <a16:creationId xmlns:a16="http://schemas.microsoft.com/office/drawing/2014/main" id="{C42125D0-A0E2-4B3F-AFDD-F4879D890853}"/>
              </a:ext>
            </a:extLst>
          </p:cNvPr>
          <p:cNvSpPr txBox="1"/>
          <p:nvPr/>
        </p:nvSpPr>
        <p:spPr>
          <a:xfrm>
            <a:off x="2642042" y="3514777"/>
            <a:ext cx="1145498" cy="369332"/>
          </a:xfrm>
          <a:prstGeom prst="rect">
            <a:avLst/>
          </a:prstGeom>
          <a:noFill/>
        </p:spPr>
        <p:txBody>
          <a:bodyPr wrap="square" rtlCol="0">
            <a:spAutoFit/>
          </a:bodyPr>
          <a:lstStyle/>
          <a:p>
            <a:r>
              <a:rPr lang="en-US" dirty="0"/>
              <a:t>hardware</a:t>
            </a:r>
            <a:endParaRPr lang="en-GB" dirty="0"/>
          </a:p>
        </p:txBody>
      </p:sp>
    </p:spTree>
    <p:extLst>
      <p:ext uri="{BB962C8B-B14F-4D97-AF65-F5344CB8AC3E}">
        <p14:creationId xmlns:p14="http://schemas.microsoft.com/office/powerpoint/2010/main" val="8619451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EF3B-EA9B-4003-9912-F49E98E82BA8}"/>
              </a:ext>
            </a:extLst>
          </p:cNvPr>
          <p:cNvSpPr>
            <a:spLocks noGrp="1"/>
          </p:cNvSpPr>
          <p:nvPr>
            <p:ph type="title"/>
          </p:nvPr>
        </p:nvSpPr>
        <p:spPr/>
        <p:txBody>
          <a:bodyPr/>
          <a:lstStyle/>
          <a:p>
            <a:r>
              <a:rPr lang="en-US" dirty="0"/>
              <a:t>USP’s</a:t>
            </a:r>
            <a:endParaRPr lang="en-GB" dirty="0"/>
          </a:p>
        </p:txBody>
      </p:sp>
      <p:sp>
        <p:nvSpPr>
          <p:cNvPr id="3" name="Content Placeholder 2">
            <a:extLst>
              <a:ext uri="{FF2B5EF4-FFF2-40B4-BE49-F238E27FC236}">
                <a16:creationId xmlns:a16="http://schemas.microsoft.com/office/drawing/2014/main" id="{39590B0B-A4F8-49F9-B472-32DD8B6162A9}"/>
              </a:ext>
            </a:extLst>
          </p:cNvPr>
          <p:cNvSpPr>
            <a:spLocks noGrp="1"/>
          </p:cNvSpPr>
          <p:nvPr>
            <p:ph idx="1"/>
          </p:nvPr>
        </p:nvSpPr>
        <p:spPr/>
        <p:txBody>
          <a:bodyPr/>
          <a:lstStyle/>
          <a:p>
            <a:r>
              <a:rPr lang="en-US" dirty="0"/>
              <a:t>Commercial</a:t>
            </a:r>
          </a:p>
          <a:p>
            <a:pPr lvl="1"/>
            <a:r>
              <a:rPr lang="en-US" dirty="0"/>
              <a:t>Convenience</a:t>
            </a:r>
          </a:p>
          <a:p>
            <a:pPr lvl="1"/>
            <a:r>
              <a:rPr lang="en-US" dirty="0"/>
              <a:t>Engineering knowledge (documentation &amp; software) How to build it.</a:t>
            </a:r>
          </a:p>
          <a:p>
            <a:pPr lvl="1"/>
            <a:r>
              <a:rPr lang="en-US" dirty="0"/>
              <a:t>Business know. Multi-disciplinary engineering interactions, </a:t>
            </a:r>
            <a:r>
              <a:rPr lang="en-US" dirty="0" err="1"/>
              <a:t>ect</a:t>
            </a:r>
            <a:r>
              <a:rPr lang="en-US" dirty="0"/>
              <a:t>.</a:t>
            </a:r>
          </a:p>
          <a:p>
            <a:r>
              <a:rPr lang="en-US" dirty="0"/>
              <a:t>Social</a:t>
            </a:r>
          </a:p>
          <a:p>
            <a:pPr lvl="1"/>
            <a:r>
              <a:rPr lang="en-US" dirty="0"/>
              <a:t>Free?</a:t>
            </a:r>
            <a:endParaRPr lang="en-GB" dirty="0"/>
          </a:p>
        </p:txBody>
      </p:sp>
    </p:spTree>
    <p:extLst>
      <p:ext uri="{BB962C8B-B14F-4D97-AF65-F5344CB8AC3E}">
        <p14:creationId xmlns:p14="http://schemas.microsoft.com/office/powerpoint/2010/main" val="36359677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111F-0503-445B-8839-9F1B6F185BA9}"/>
              </a:ext>
            </a:extLst>
          </p:cNvPr>
          <p:cNvSpPr>
            <a:spLocks noGrp="1"/>
          </p:cNvSpPr>
          <p:nvPr>
            <p:ph type="title"/>
          </p:nvPr>
        </p:nvSpPr>
        <p:spPr/>
        <p:txBody>
          <a:bodyPr/>
          <a:lstStyle/>
          <a:p>
            <a:r>
              <a:rPr lang="en-US" dirty="0"/>
              <a:t>Enactus – Bionics society </a:t>
            </a:r>
            <a:r>
              <a:rPr lang="en-US" dirty="0" err="1"/>
              <a:t>colab</a:t>
            </a:r>
            <a:endParaRPr lang="en-GB" dirty="0"/>
          </a:p>
        </p:txBody>
      </p:sp>
      <p:sp>
        <p:nvSpPr>
          <p:cNvPr id="3" name="Content Placeholder 2">
            <a:extLst>
              <a:ext uri="{FF2B5EF4-FFF2-40B4-BE49-F238E27FC236}">
                <a16:creationId xmlns:a16="http://schemas.microsoft.com/office/drawing/2014/main" id="{D9D6733B-DBC2-4A45-AB52-430D17F05C5A}"/>
              </a:ext>
            </a:extLst>
          </p:cNvPr>
          <p:cNvSpPr>
            <a:spLocks noGrp="1"/>
          </p:cNvSpPr>
          <p:nvPr>
            <p:ph idx="1"/>
          </p:nvPr>
        </p:nvSpPr>
        <p:spPr/>
        <p:txBody>
          <a:bodyPr/>
          <a:lstStyle/>
          <a:p>
            <a:r>
              <a:rPr lang="en-US" dirty="0"/>
              <a:t>Bionics society</a:t>
            </a:r>
          </a:p>
          <a:p>
            <a:pPr lvl="1"/>
            <a:r>
              <a:rPr lang="en-US" dirty="0"/>
              <a:t>Value creation</a:t>
            </a:r>
          </a:p>
          <a:p>
            <a:r>
              <a:rPr lang="en-US" dirty="0"/>
              <a:t>Enactus </a:t>
            </a:r>
          </a:p>
          <a:p>
            <a:pPr lvl="1"/>
            <a:r>
              <a:rPr lang="en-GB" dirty="0"/>
              <a:t>Marketing </a:t>
            </a:r>
          </a:p>
          <a:p>
            <a:pPr lvl="1"/>
            <a:r>
              <a:rPr lang="en-GB" dirty="0"/>
              <a:t>Sales</a:t>
            </a:r>
          </a:p>
          <a:p>
            <a:pPr lvl="1"/>
            <a:r>
              <a:rPr lang="en-GB" dirty="0"/>
              <a:t>Value delivery</a:t>
            </a:r>
          </a:p>
          <a:p>
            <a:pPr lvl="1"/>
            <a:r>
              <a:rPr lang="en-GB" dirty="0"/>
              <a:t>Finance</a:t>
            </a:r>
          </a:p>
        </p:txBody>
      </p:sp>
    </p:spTree>
    <p:extLst>
      <p:ext uri="{BB962C8B-B14F-4D97-AF65-F5344CB8AC3E}">
        <p14:creationId xmlns:p14="http://schemas.microsoft.com/office/powerpoint/2010/main" val="351933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D3FF-58AF-418E-9E39-B8EB25690D7A}"/>
              </a:ext>
            </a:extLst>
          </p:cNvPr>
          <p:cNvSpPr>
            <a:spLocks noGrp="1"/>
          </p:cNvSpPr>
          <p:nvPr>
            <p:ph type="title"/>
          </p:nvPr>
        </p:nvSpPr>
        <p:spPr/>
        <p:txBody>
          <a:bodyPr/>
          <a:lstStyle/>
          <a:p>
            <a:r>
              <a:rPr lang="en-US" dirty="0"/>
              <a:t>Business idea</a:t>
            </a:r>
            <a:endParaRPr lang="en-GB" dirty="0"/>
          </a:p>
        </p:txBody>
      </p:sp>
      <p:sp>
        <p:nvSpPr>
          <p:cNvPr id="3" name="Content Placeholder 2">
            <a:extLst>
              <a:ext uri="{FF2B5EF4-FFF2-40B4-BE49-F238E27FC236}">
                <a16:creationId xmlns:a16="http://schemas.microsoft.com/office/drawing/2014/main" id="{9B1F505E-8976-451C-9E03-283F7B90824A}"/>
              </a:ext>
            </a:extLst>
          </p:cNvPr>
          <p:cNvSpPr>
            <a:spLocks noGrp="1"/>
          </p:cNvSpPr>
          <p:nvPr>
            <p:ph idx="1"/>
          </p:nvPr>
        </p:nvSpPr>
        <p:spPr/>
        <p:txBody>
          <a:bodyPr/>
          <a:lstStyle/>
          <a:p>
            <a:r>
              <a:rPr lang="en-US" dirty="0"/>
              <a:t>We make a kit like the </a:t>
            </a:r>
            <a:r>
              <a:rPr lang="en-US" dirty="0">
                <a:hlinkClick r:id="rId2"/>
              </a:rPr>
              <a:t>robot arm one</a:t>
            </a:r>
            <a:r>
              <a:rPr lang="en-US" dirty="0"/>
              <a:t> and sell it. </a:t>
            </a:r>
            <a:r>
              <a:rPr lang="en-US" dirty="0" err="1"/>
              <a:t>Aprox</a:t>
            </a:r>
            <a:r>
              <a:rPr lang="en-US" dirty="0"/>
              <a:t> £100, </a:t>
            </a:r>
            <a:r>
              <a:rPr lang="en-US" dirty="0">
                <a:hlinkClick r:id="rId3"/>
              </a:rPr>
              <a:t>provide similar documentation</a:t>
            </a:r>
            <a:endParaRPr lang="en-US" dirty="0"/>
          </a:p>
          <a:p>
            <a:r>
              <a:rPr lang="en-US" dirty="0"/>
              <a:t>We then use the profits to supply prostheses to amputees.</a:t>
            </a:r>
          </a:p>
          <a:p>
            <a:r>
              <a:rPr lang="en-US" dirty="0"/>
              <a:t>MVP test. We can run a similar test to the </a:t>
            </a:r>
            <a:r>
              <a:rPr lang="en-US" dirty="0">
                <a:hlinkClick r:id="rId4"/>
              </a:rPr>
              <a:t>one </a:t>
            </a:r>
            <a:r>
              <a:rPr lang="en-US" dirty="0" err="1">
                <a:hlinkClick r:id="rId4"/>
              </a:rPr>
              <a:t>zappos</a:t>
            </a:r>
            <a:r>
              <a:rPr lang="en-US" dirty="0">
                <a:hlinkClick r:id="rId4"/>
              </a:rPr>
              <a:t> did</a:t>
            </a:r>
            <a:r>
              <a:rPr lang="en-US" dirty="0"/>
              <a:t>. We just collate the parts we would need, make an </a:t>
            </a:r>
            <a:r>
              <a:rPr lang="en-US" dirty="0" err="1"/>
              <a:t>ebay</a:t>
            </a:r>
            <a:r>
              <a:rPr lang="en-US" dirty="0"/>
              <a:t> post, see if anyone buys it. </a:t>
            </a:r>
          </a:p>
          <a:p>
            <a:r>
              <a:rPr lang="en-US" b="1" dirty="0"/>
              <a:t>Current aim:</a:t>
            </a:r>
            <a:r>
              <a:rPr lang="en-US" dirty="0"/>
              <a:t> An </a:t>
            </a:r>
            <a:r>
              <a:rPr lang="en-US" dirty="0" err="1"/>
              <a:t>ebay</a:t>
            </a:r>
            <a:r>
              <a:rPr lang="en-US" dirty="0"/>
              <a:t> MVP page.</a:t>
            </a:r>
            <a:endParaRPr lang="en-GB" b="1" dirty="0"/>
          </a:p>
        </p:txBody>
      </p:sp>
    </p:spTree>
    <p:extLst>
      <p:ext uri="{BB962C8B-B14F-4D97-AF65-F5344CB8AC3E}">
        <p14:creationId xmlns:p14="http://schemas.microsoft.com/office/powerpoint/2010/main" val="5298765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63FA-CAD4-43A2-9994-58A142297C4C}"/>
              </a:ext>
            </a:extLst>
          </p:cNvPr>
          <p:cNvSpPr>
            <a:spLocks noGrp="1"/>
          </p:cNvSpPr>
          <p:nvPr>
            <p:ph type="title"/>
          </p:nvPr>
        </p:nvSpPr>
        <p:spPr/>
        <p:txBody>
          <a:bodyPr/>
          <a:lstStyle/>
          <a:p>
            <a:r>
              <a:rPr lang="en-US" dirty="0"/>
              <a:t>Plan</a:t>
            </a:r>
            <a:endParaRPr lang="en-GB" dirty="0"/>
          </a:p>
        </p:txBody>
      </p:sp>
      <p:sp>
        <p:nvSpPr>
          <p:cNvPr id="3" name="Content Placeholder 2">
            <a:extLst>
              <a:ext uri="{FF2B5EF4-FFF2-40B4-BE49-F238E27FC236}">
                <a16:creationId xmlns:a16="http://schemas.microsoft.com/office/drawing/2014/main" id="{9C1081FE-D250-49DC-AE40-CBD0A6909213}"/>
              </a:ext>
            </a:extLst>
          </p:cNvPr>
          <p:cNvSpPr>
            <a:spLocks noGrp="1"/>
          </p:cNvSpPr>
          <p:nvPr>
            <p:ph idx="1"/>
          </p:nvPr>
        </p:nvSpPr>
        <p:spPr/>
        <p:txBody>
          <a:bodyPr/>
          <a:lstStyle/>
          <a:p>
            <a:r>
              <a:rPr lang="en-US" dirty="0"/>
              <a:t>1 pull together an MVP</a:t>
            </a:r>
          </a:p>
          <a:p>
            <a:r>
              <a:rPr lang="en-US" dirty="0"/>
              <a:t>Put it on </a:t>
            </a:r>
            <a:r>
              <a:rPr lang="en-US" dirty="0" err="1"/>
              <a:t>ebay</a:t>
            </a:r>
            <a:r>
              <a:rPr lang="en-US" dirty="0"/>
              <a:t>, log how often we got orders.</a:t>
            </a:r>
          </a:p>
          <a:p>
            <a:r>
              <a:rPr lang="en-US" dirty="0"/>
              <a:t>Output: User need validation.</a:t>
            </a:r>
          </a:p>
          <a:p>
            <a:r>
              <a:rPr lang="en-US" dirty="0"/>
              <a:t>Wait until </a:t>
            </a:r>
          </a:p>
          <a:p>
            <a:endParaRPr lang="en-US" dirty="0"/>
          </a:p>
          <a:p>
            <a:endParaRPr lang="en-GB" dirty="0"/>
          </a:p>
        </p:txBody>
      </p:sp>
    </p:spTree>
    <p:extLst>
      <p:ext uri="{BB962C8B-B14F-4D97-AF65-F5344CB8AC3E}">
        <p14:creationId xmlns:p14="http://schemas.microsoft.com/office/powerpoint/2010/main" val="28901945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84C2B-772B-44D8-8EFA-FC7514B3DCE1}"/>
              </a:ext>
            </a:extLst>
          </p:cNvPr>
          <p:cNvSpPr>
            <a:spLocks noGrp="1"/>
          </p:cNvSpPr>
          <p:nvPr>
            <p:ph type="title"/>
          </p:nvPr>
        </p:nvSpPr>
        <p:spPr/>
        <p:txBody>
          <a:bodyPr/>
          <a:lstStyle/>
          <a:p>
            <a:r>
              <a:rPr lang="en-US" dirty="0"/>
              <a:t>MVP test</a:t>
            </a:r>
            <a:endParaRPr lang="en-GB" dirty="0"/>
          </a:p>
        </p:txBody>
      </p:sp>
      <p:sp>
        <p:nvSpPr>
          <p:cNvPr id="3" name="Content Placeholder 2">
            <a:extLst>
              <a:ext uri="{FF2B5EF4-FFF2-40B4-BE49-F238E27FC236}">
                <a16:creationId xmlns:a16="http://schemas.microsoft.com/office/drawing/2014/main" id="{00CF4556-37BF-4078-8D34-B498AA3567FD}"/>
              </a:ext>
            </a:extLst>
          </p:cNvPr>
          <p:cNvSpPr>
            <a:spLocks noGrp="1"/>
          </p:cNvSpPr>
          <p:nvPr>
            <p:ph idx="1"/>
          </p:nvPr>
        </p:nvSpPr>
        <p:spPr>
          <a:xfrm>
            <a:off x="1143000" y="1731146"/>
            <a:ext cx="4201357" cy="4364854"/>
          </a:xfrm>
        </p:spPr>
        <p:txBody>
          <a:bodyPr>
            <a:normAutofit/>
          </a:bodyPr>
          <a:lstStyle/>
          <a:p>
            <a:r>
              <a:rPr lang="en-US" dirty="0"/>
              <a:t>Kit </a:t>
            </a:r>
          </a:p>
          <a:p>
            <a:pPr lvl="1"/>
            <a:r>
              <a:rPr lang="en-US" dirty="0"/>
              <a:t>Hand 3 D printed (</a:t>
            </a:r>
            <a:r>
              <a:rPr lang="en-US" dirty="0" err="1"/>
              <a:t>stl</a:t>
            </a:r>
            <a:r>
              <a:rPr lang="en-US" dirty="0"/>
              <a:t> file)</a:t>
            </a:r>
          </a:p>
          <a:p>
            <a:pPr lvl="1"/>
            <a:r>
              <a:rPr lang="en-US" dirty="0"/>
              <a:t>Electronics</a:t>
            </a:r>
          </a:p>
          <a:p>
            <a:pPr lvl="2"/>
            <a:r>
              <a:rPr lang="en-US" dirty="0"/>
              <a:t>Arduino</a:t>
            </a:r>
          </a:p>
          <a:p>
            <a:pPr lvl="2"/>
            <a:r>
              <a:rPr lang="en-US" dirty="0"/>
              <a:t>Motor shield</a:t>
            </a:r>
          </a:p>
          <a:p>
            <a:pPr lvl="2"/>
            <a:r>
              <a:rPr lang="en-US" dirty="0"/>
              <a:t>…</a:t>
            </a:r>
          </a:p>
          <a:p>
            <a:pPr lvl="1"/>
            <a:r>
              <a:rPr lang="en-US" dirty="0"/>
              <a:t>Software</a:t>
            </a:r>
          </a:p>
          <a:p>
            <a:pPr lvl="1"/>
            <a:r>
              <a:rPr lang="en-US" dirty="0"/>
              <a:t>Documentation. </a:t>
            </a:r>
            <a:r>
              <a:rPr lang="en-US" dirty="0">
                <a:hlinkClick r:id="rId2"/>
              </a:rPr>
              <a:t>Like </a:t>
            </a:r>
            <a:r>
              <a:rPr lang="en-US" dirty="0" err="1">
                <a:hlinkClick r:id="rId2"/>
              </a:rPr>
              <a:t>sansmart</a:t>
            </a:r>
            <a:endParaRPr lang="en-US" dirty="0"/>
          </a:p>
          <a:p>
            <a:r>
              <a:rPr lang="en-US" dirty="0"/>
              <a:t>Parts list</a:t>
            </a:r>
          </a:p>
          <a:p>
            <a:pPr lvl="1"/>
            <a:r>
              <a:rPr lang="en-US" dirty="0"/>
              <a:t>Hardware</a:t>
            </a:r>
          </a:p>
          <a:p>
            <a:pPr lvl="1"/>
            <a:r>
              <a:rPr lang="en-US" dirty="0"/>
              <a:t>Supplier</a:t>
            </a:r>
          </a:p>
          <a:p>
            <a:pPr lvl="1"/>
            <a:r>
              <a:rPr lang="en-US" dirty="0"/>
              <a:t>Price	</a:t>
            </a:r>
          </a:p>
          <a:p>
            <a:pPr lvl="1"/>
            <a:endParaRPr lang="en-US" dirty="0"/>
          </a:p>
          <a:p>
            <a:pPr lvl="1"/>
            <a:endParaRPr lang="en-US" dirty="0"/>
          </a:p>
          <a:p>
            <a:pPr lvl="2"/>
            <a:endParaRPr lang="en-GB" dirty="0"/>
          </a:p>
        </p:txBody>
      </p:sp>
      <p:sp>
        <p:nvSpPr>
          <p:cNvPr id="5" name="Content Placeholder 2">
            <a:extLst>
              <a:ext uri="{FF2B5EF4-FFF2-40B4-BE49-F238E27FC236}">
                <a16:creationId xmlns:a16="http://schemas.microsoft.com/office/drawing/2014/main" id="{9E1E6895-699A-4160-9B9F-DEC24DB55E61}"/>
              </a:ext>
            </a:extLst>
          </p:cNvPr>
          <p:cNvSpPr txBox="1">
            <a:spLocks/>
          </p:cNvSpPr>
          <p:nvPr/>
        </p:nvSpPr>
        <p:spPr>
          <a:xfrm>
            <a:off x="6454302" y="1731146"/>
            <a:ext cx="4201357" cy="436485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Why – children arm thing</a:t>
            </a:r>
          </a:p>
          <a:p>
            <a:r>
              <a:rPr lang="en-US" dirty="0" err="1"/>
              <a:t>Ebay</a:t>
            </a:r>
            <a:r>
              <a:rPr lang="en-US" dirty="0"/>
              <a:t> page </a:t>
            </a:r>
          </a:p>
          <a:p>
            <a:pPr lvl="1"/>
            <a:r>
              <a:rPr lang="en-US" dirty="0"/>
              <a:t>Photos </a:t>
            </a:r>
          </a:p>
          <a:p>
            <a:pPr lvl="1"/>
            <a:r>
              <a:rPr lang="en-US" dirty="0"/>
              <a:t>Prices (At cost)</a:t>
            </a:r>
          </a:p>
          <a:p>
            <a:pPr lvl="1"/>
            <a:r>
              <a:rPr lang="en-US" dirty="0"/>
              <a:t>Description</a:t>
            </a:r>
          </a:p>
          <a:p>
            <a:r>
              <a:rPr lang="en-US" dirty="0"/>
              <a:t>Fake </a:t>
            </a:r>
            <a:r>
              <a:rPr lang="en-US" dirty="0" err="1"/>
              <a:t>ebay</a:t>
            </a:r>
            <a:r>
              <a:rPr lang="en-US" dirty="0"/>
              <a:t> account</a:t>
            </a:r>
          </a:p>
        </p:txBody>
      </p:sp>
    </p:spTree>
    <p:extLst>
      <p:ext uri="{BB962C8B-B14F-4D97-AF65-F5344CB8AC3E}">
        <p14:creationId xmlns:p14="http://schemas.microsoft.com/office/powerpoint/2010/main" val="1254758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327D-0D09-4E34-8B9B-6225383D4A7A}"/>
              </a:ext>
            </a:extLst>
          </p:cNvPr>
          <p:cNvSpPr>
            <a:spLocks noGrp="1"/>
          </p:cNvSpPr>
          <p:nvPr>
            <p:ph type="title"/>
          </p:nvPr>
        </p:nvSpPr>
        <p:spPr>
          <a:xfrm>
            <a:off x="284480" y="355076"/>
            <a:ext cx="1921392" cy="738433"/>
          </a:xfrm>
        </p:spPr>
        <p:txBody>
          <a:bodyPr/>
          <a:lstStyle/>
          <a:p>
            <a:r>
              <a:rPr lang="en-US" dirty="0"/>
              <a:t>WHO</a:t>
            </a:r>
            <a:endParaRPr lang="en-GB" dirty="0"/>
          </a:p>
        </p:txBody>
      </p:sp>
      <p:graphicFrame>
        <p:nvGraphicFramePr>
          <p:cNvPr id="4" name="Diagram 3">
            <a:extLst>
              <a:ext uri="{FF2B5EF4-FFF2-40B4-BE49-F238E27FC236}">
                <a16:creationId xmlns:a16="http://schemas.microsoft.com/office/drawing/2014/main" id="{9EFBA57A-C025-4D55-ABE8-E07C944F943C}"/>
              </a:ext>
            </a:extLst>
          </p:cNvPr>
          <p:cNvGraphicFramePr/>
          <p:nvPr>
            <p:extLst>
              <p:ext uri="{D42A27DB-BD31-4B8C-83A1-F6EECF244321}">
                <p14:modId xmlns:p14="http://schemas.microsoft.com/office/powerpoint/2010/main" val="68998751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70614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4980-516D-4FFF-BC7A-E87C9E85792A}"/>
              </a:ext>
            </a:extLst>
          </p:cNvPr>
          <p:cNvSpPr>
            <a:spLocks noGrp="1"/>
          </p:cNvSpPr>
          <p:nvPr>
            <p:ph type="title"/>
          </p:nvPr>
        </p:nvSpPr>
        <p:spPr>
          <a:xfrm>
            <a:off x="1143000" y="609600"/>
            <a:ext cx="5102157" cy="1356360"/>
          </a:xfrm>
        </p:spPr>
        <p:txBody>
          <a:bodyPr/>
          <a:lstStyle/>
          <a:p>
            <a:r>
              <a:rPr lang="en-US" dirty="0" err="1"/>
              <a:t>IForge</a:t>
            </a:r>
            <a:r>
              <a:rPr lang="en-US" dirty="0"/>
              <a:t> might help</a:t>
            </a:r>
            <a:endParaRPr lang="en-GB" dirty="0"/>
          </a:p>
        </p:txBody>
      </p:sp>
      <p:sp>
        <p:nvSpPr>
          <p:cNvPr id="3" name="Content Placeholder 2">
            <a:extLst>
              <a:ext uri="{FF2B5EF4-FFF2-40B4-BE49-F238E27FC236}">
                <a16:creationId xmlns:a16="http://schemas.microsoft.com/office/drawing/2014/main" id="{BF8B1440-4569-44EB-8476-5A2CDB4C2B6E}"/>
              </a:ext>
            </a:extLst>
          </p:cNvPr>
          <p:cNvSpPr>
            <a:spLocks noGrp="1"/>
          </p:cNvSpPr>
          <p:nvPr>
            <p:ph idx="1"/>
          </p:nvPr>
        </p:nvSpPr>
        <p:spPr>
          <a:xfrm>
            <a:off x="1143001" y="2057400"/>
            <a:ext cx="4953000" cy="4038600"/>
          </a:xfrm>
        </p:spPr>
        <p:txBody>
          <a:bodyPr/>
          <a:lstStyle/>
          <a:p>
            <a:r>
              <a:rPr lang="en-US" b="1" dirty="0"/>
              <a:t>Money</a:t>
            </a:r>
            <a:r>
              <a:rPr lang="en-US" dirty="0"/>
              <a:t>: £50</a:t>
            </a:r>
          </a:p>
          <a:p>
            <a:r>
              <a:rPr lang="en-US" b="1" dirty="0"/>
              <a:t>Exposure.</a:t>
            </a:r>
            <a:r>
              <a:rPr lang="en-US" dirty="0"/>
              <a:t> Present Idea to IET</a:t>
            </a:r>
          </a:p>
          <a:p>
            <a:endParaRPr lang="en-GB" b="1" dirty="0"/>
          </a:p>
        </p:txBody>
      </p:sp>
      <p:pic>
        <p:nvPicPr>
          <p:cNvPr id="4" name="Picture 3">
            <a:extLst>
              <a:ext uri="{FF2B5EF4-FFF2-40B4-BE49-F238E27FC236}">
                <a16:creationId xmlns:a16="http://schemas.microsoft.com/office/drawing/2014/main" id="{489869F0-8ABF-4648-9F7E-34C4949CC0E6}"/>
              </a:ext>
            </a:extLst>
          </p:cNvPr>
          <p:cNvPicPr>
            <a:picLocks noChangeAspect="1"/>
          </p:cNvPicPr>
          <p:nvPr/>
        </p:nvPicPr>
        <p:blipFill rotWithShape="1">
          <a:blip r:embed="rId2"/>
          <a:srcRect l="29202" t="30000" r="38405" b="4397"/>
          <a:stretch/>
        </p:blipFill>
        <p:spPr>
          <a:xfrm>
            <a:off x="6459167" y="238327"/>
            <a:ext cx="5437762" cy="6194494"/>
          </a:xfrm>
          <a:prstGeom prst="rect">
            <a:avLst/>
          </a:prstGeom>
        </p:spPr>
      </p:pic>
    </p:spTree>
    <p:extLst>
      <p:ext uri="{BB962C8B-B14F-4D97-AF65-F5344CB8AC3E}">
        <p14:creationId xmlns:p14="http://schemas.microsoft.com/office/powerpoint/2010/main" val="41705075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1903-FF18-4AD9-B51B-6FEE49CC281B}"/>
              </a:ext>
            </a:extLst>
          </p:cNvPr>
          <p:cNvSpPr>
            <a:spLocks noGrp="1"/>
          </p:cNvSpPr>
          <p:nvPr>
            <p:ph type="title"/>
          </p:nvPr>
        </p:nvSpPr>
        <p:spPr/>
        <p:txBody>
          <a:bodyPr/>
          <a:lstStyle/>
          <a:p>
            <a:r>
              <a:rPr lang="en-US" dirty="0"/>
              <a:t>5 Elements of every business</a:t>
            </a:r>
            <a:endParaRPr lang="en-GB" dirty="0"/>
          </a:p>
        </p:txBody>
      </p:sp>
      <p:sp>
        <p:nvSpPr>
          <p:cNvPr id="3" name="Content Placeholder 2">
            <a:extLst>
              <a:ext uri="{FF2B5EF4-FFF2-40B4-BE49-F238E27FC236}">
                <a16:creationId xmlns:a16="http://schemas.microsoft.com/office/drawing/2014/main" id="{51E9CD5E-FABD-4CD3-97E6-082775A19372}"/>
              </a:ext>
            </a:extLst>
          </p:cNvPr>
          <p:cNvSpPr>
            <a:spLocks noGrp="1"/>
          </p:cNvSpPr>
          <p:nvPr>
            <p:ph idx="1"/>
          </p:nvPr>
        </p:nvSpPr>
        <p:spPr>
          <a:xfrm>
            <a:off x="1143000" y="2057400"/>
            <a:ext cx="9872871" cy="4362254"/>
          </a:xfrm>
        </p:spPr>
        <p:txBody>
          <a:bodyPr>
            <a:normAutofit lnSpcReduction="10000"/>
          </a:bodyPr>
          <a:lstStyle/>
          <a:p>
            <a:r>
              <a:rPr lang="en-US" b="1" dirty="0"/>
              <a:t>Value creation.</a:t>
            </a:r>
            <a:r>
              <a:rPr lang="en-US" dirty="0"/>
              <a:t> This design. Work closely with customer to work out what they want. Build what you think they want, get their feedback. Iterate until you find the best solution.</a:t>
            </a:r>
            <a:endParaRPr lang="en-US" b="1" dirty="0"/>
          </a:p>
          <a:p>
            <a:r>
              <a:rPr lang="en-US" b="1" dirty="0"/>
              <a:t>Marketing. </a:t>
            </a:r>
            <a:r>
              <a:rPr lang="en-US" dirty="0"/>
              <a:t>Once you have a product that will change the world, you need to tell people it exists. The goal of marketing is to create prospects (people who are interested in your product).</a:t>
            </a:r>
            <a:endParaRPr lang="en-US" b="1" dirty="0"/>
          </a:p>
          <a:p>
            <a:r>
              <a:rPr lang="en-US" b="1" dirty="0"/>
              <a:t>Sales.</a:t>
            </a:r>
            <a:r>
              <a:rPr lang="en-US" dirty="0"/>
              <a:t> </a:t>
            </a:r>
            <a:r>
              <a:rPr lang="en-US" b="1" dirty="0"/>
              <a:t> </a:t>
            </a:r>
            <a:r>
              <a:rPr lang="en-US" dirty="0"/>
              <a:t>Sales is about converting a prospects into customers. Converting interest into cash.</a:t>
            </a:r>
            <a:endParaRPr lang="en-US" b="1" dirty="0"/>
          </a:p>
          <a:p>
            <a:r>
              <a:rPr lang="en-US" b="1" dirty="0"/>
              <a:t>Value delivery.</a:t>
            </a:r>
            <a:r>
              <a:rPr lang="en-US" dirty="0"/>
              <a:t> Now you have made a sale you need to replicate your product, package it up and deliver it to your customer in a way that meets their expectations.</a:t>
            </a:r>
            <a:endParaRPr lang="en-US" b="1" dirty="0"/>
          </a:p>
          <a:p>
            <a:r>
              <a:rPr lang="en-US" b="1" dirty="0"/>
              <a:t>Finance.</a:t>
            </a:r>
            <a:r>
              <a:rPr lang="en-US" dirty="0"/>
              <a:t> Money is fuel, you can’t change the world without having money. Make sure that your money is there when you need it and invested when you don’t.</a:t>
            </a:r>
            <a:endParaRPr lang="en-GB" b="1" dirty="0"/>
          </a:p>
        </p:txBody>
      </p:sp>
      <p:sp>
        <p:nvSpPr>
          <p:cNvPr id="4" name="Rectangle 3">
            <a:extLst>
              <a:ext uri="{FF2B5EF4-FFF2-40B4-BE49-F238E27FC236}">
                <a16:creationId xmlns:a16="http://schemas.microsoft.com/office/drawing/2014/main" id="{21F1D1E0-8C92-4F01-B5E7-6509AD3BE90C}"/>
              </a:ext>
            </a:extLst>
          </p:cNvPr>
          <p:cNvSpPr/>
          <p:nvPr/>
        </p:nvSpPr>
        <p:spPr>
          <a:xfrm>
            <a:off x="6636198" y="438346"/>
            <a:ext cx="5009320" cy="369332"/>
          </a:xfrm>
          <a:prstGeom prst="rect">
            <a:avLst/>
          </a:prstGeom>
        </p:spPr>
        <p:txBody>
          <a:bodyPr wrap="none">
            <a:spAutoFit/>
          </a:bodyPr>
          <a:lstStyle/>
          <a:p>
            <a:r>
              <a:rPr lang="en-GB" dirty="0">
                <a:hlinkClick r:id="rId2"/>
              </a:rPr>
              <a:t>https://www.youtube.com/watch?v=74B3suAcW_o</a:t>
            </a:r>
            <a:r>
              <a:rPr lang="en-GB" dirty="0"/>
              <a:t> </a:t>
            </a:r>
          </a:p>
        </p:txBody>
      </p:sp>
    </p:spTree>
    <p:extLst>
      <p:ext uri="{BB962C8B-B14F-4D97-AF65-F5344CB8AC3E}">
        <p14:creationId xmlns:p14="http://schemas.microsoft.com/office/powerpoint/2010/main" val="2971254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100D-DF53-4680-891F-8C1C855774F8}"/>
              </a:ext>
            </a:extLst>
          </p:cNvPr>
          <p:cNvSpPr>
            <a:spLocks noGrp="1"/>
          </p:cNvSpPr>
          <p:nvPr>
            <p:ph type="title"/>
          </p:nvPr>
        </p:nvSpPr>
        <p:spPr/>
        <p:txBody>
          <a:bodyPr/>
          <a:lstStyle/>
          <a:p>
            <a:r>
              <a:rPr lang="en-US" dirty="0"/>
              <a:t>The lean start up</a:t>
            </a:r>
            <a:endParaRPr lang="en-GB" dirty="0"/>
          </a:p>
        </p:txBody>
      </p:sp>
      <p:sp>
        <p:nvSpPr>
          <p:cNvPr id="3" name="Content Placeholder 2">
            <a:extLst>
              <a:ext uri="{FF2B5EF4-FFF2-40B4-BE49-F238E27FC236}">
                <a16:creationId xmlns:a16="http://schemas.microsoft.com/office/drawing/2014/main" id="{12AEDFD3-5705-4078-B46B-08A3B1D1940C}"/>
              </a:ext>
            </a:extLst>
          </p:cNvPr>
          <p:cNvSpPr>
            <a:spLocks noGrp="1"/>
          </p:cNvSpPr>
          <p:nvPr>
            <p:ph idx="1"/>
          </p:nvPr>
        </p:nvSpPr>
        <p:spPr>
          <a:xfrm>
            <a:off x="1143000" y="2057400"/>
            <a:ext cx="3144915" cy="4038600"/>
          </a:xfrm>
        </p:spPr>
        <p:txBody>
          <a:bodyPr>
            <a:normAutofit fontScale="85000" lnSpcReduction="20000"/>
          </a:bodyPr>
          <a:lstStyle/>
          <a:p>
            <a:r>
              <a:rPr lang="en-US" dirty="0"/>
              <a:t>WHY.</a:t>
            </a:r>
          </a:p>
          <a:p>
            <a:pPr lvl="1"/>
            <a:r>
              <a:rPr lang="en-US" dirty="0"/>
              <a:t>Spend as little time making as much value that customers want</a:t>
            </a:r>
          </a:p>
          <a:p>
            <a:r>
              <a:rPr lang="en-US" dirty="0"/>
              <a:t>HOW </a:t>
            </a:r>
          </a:p>
          <a:p>
            <a:pPr lvl="1"/>
            <a:r>
              <a:rPr lang="en-US" dirty="0"/>
              <a:t>MVP. Get the simplest version of your product on the market as soon as possible, if people don’t buy what you are trying to sell, STOP.</a:t>
            </a:r>
          </a:p>
          <a:p>
            <a:r>
              <a:rPr lang="en-US" dirty="0"/>
              <a:t>WHAT.</a:t>
            </a:r>
          </a:p>
          <a:p>
            <a:pPr lvl="1"/>
            <a:r>
              <a:rPr lang="en-US" dirty="0"/>
              <a:t>A video of your product- Kickstarter</a:t>
            </a:r>
          </a:p>
          <a:p>
            <a:pPr lvl="1"/>
            <a:r>
              <a:rPr lang="en-US" dirty="0"/>
              <a:t>Just put something on </a:t>
            </a:r>
            <a:r>
              <a:rPr lang="en-US" dirty="0" err="1"/>
              <a:t>ebay</a:t>
            </a:r>
            <a:r>
              <a:rPr lang="en-US" dirty="0"/>
              <a:t> and apologies if someone buys it.</a:t>
            </a:r>
            <a:endParaRPr lang="en-GB" dirty="0"/>
          </a:p>
        </p:txBody>
      </p:sp>
      <p:pic>
        <p:nvPicPr>
          <p:cNvPr id="4" name="Picture 3">
            <a:extLst>
              <a:ext uri="{FF2B5EF4-FFF2-40B4-BE49-F238E27FC236}">
                <a16:creationId xmlns:a16="http://schemas.microsoft.com/office/drawing/2014/main" id="{4FDF92C5-9AC4-4459-89DC-D121CCE53D9C}"/>
              </a:ext>
            </a:extLst>
          </p:cNvPr>
          <p:cNvPicPr>
            <a:picLocks noChangeAspect="1"/>
          </p:cNvPicPr>
          <p:nvPr/>
        </p:nvPicPr>
        <p:blipFill rotWithShape="1">
          <a:blip r:embed="rId2"/>
          <a:srcRect l="7063" t="16569" r="35558" b="24542"/>
          <a:stretch/>
        </p:blipFill>
        <p:spPr>
          <a:xfrm>
            <a:off x="4598633" y="2057400"/>
            <a:ext cx="6995604" cy="4038600"/>
          </a:xfrm>
          <a:prstGeom prst="rect">
            <a:avLst/>
          </a:prstGeom>
        </p:spPr>
      </p:pic>
      <p:sp>
        <p:nvSpPr>
          <p:cNvPr id="5" name="Rectangle 4">
            <a:extLst>
              <a:ext uri="{FF2B5EF4-FFF2-40B4-BE49-F238E27FC236}">
                <a16:creationId xmlns:a16="http://schemas.microsoft.com/office/drawing/2014/main" id="{26516EA3-5DE2-4F91-A2FE-E96221BFE18B}"/>
              </a:ext>
            </a:extLst>
          </p:cNvPr>
          <p:cNvSpPr/>
          <p:nvPr/>
        </p:nvSpPr>
        <p:spPr>
          <a:xfrm>
            <a:off x="5468632" y="609600"/>
            <a:ext cx="5733429" cy="369332"/>
          </a:xfrm>
          <a:prstGeom prst="rect">
            <a:avLst/>
          </a:prstGeom>
        </p:spPr>
        <p:txBody>
          <a:bodyPr wrap="none">
            <a:spAutoFit/>
          </a:bodyPr>
          <a:lstStyle/>
          <a:p>
            <a:r>
              <a:rPr lang="en-GB" dirty="0">
                <a:hlinkClick r:id="rId3"/>
              </a:rPr>
              <a:t>https://www.youtube.com/watch?v=QaoVWtLX038&amp;t=11s</a:t>
            </a:r>
            <a:r>
              <a:rPr lang="en-GB" dirty="0"/>
              <a:t> </a:t>
            </a:r>
          </a:p>
        </p:txBody>
      </p:sp>
    </p:spTree>
    <p:extLst>
      <p:ext uri="{BB962C8B-B14F-4D97-AF65-F5344CB8AC3E}">
        <p14:creationId xmlns:p14="http://schemas.microsoft.com/office/powerpoint/2010/main" val="5517808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9B66-89DA-4D4A-AA6E-A1F77DE316E1}"/>
              </a:ext>
            </a:extLst>
          </p:cNvPr>
          <p:cNvSpPr>
            <a:spLocks noGrp="1"/>
          </p:cNvSpPr>
          <p:nvPr>
            <p:ph type="title"/>
          </p:nvPr>
        </p:nvSpPr>
        <p:spPr/>
        <p:txBody>
          <a:bodyPr/>
          <a:lstStyle/>
          <a:p>
            <a:r>
              <a:rPr lang="en-US" dirty="0"/>
              <a:t>5 areas of every business</a:t>
            </a:r>
            <a:endParaRPr lang="en-GB" dirty="0"/>
          </a:p>
        </p:txBody>
      </p:sp>
      <p:graphicFrame>
        <p:nvGraphicFramePr>
          <p:cNvPr id="4" name="Content Placeholder 3">
            <a:extLst>
              <a:ext uri="{FF2B5EF4-FFF2-40B4-BE49-F238E27FC236}">
                <a16:creationId xmlns:a16="http://schemas.microsoft.com/office/drawing/2014/main" id="{4422725D-5DBC-4729-BA9E-0F3BEC499A7C}"/>
              </a:ext>
            </a:extLst>
          </p:cNvPr>
          <p:cNvGraphicFramePr>
            <a:graphicFrameLocks noGrp="1"/>
          </p:cNvGraphicFramePr>
          <p:nvPr>
            <p:ph idx="1"/>
            <p:extLst>
              <p:ext uri="{D42A27DB-BD31-4B8C-83A1-F6EECF244321}">
                <p14:modId xmlns:p14="http://schemas.microsoft.com/office/powerpoint/2010/main" val="3604921292"/>
              </p:ext>
            </p:extLst>
          </p:nvPr>
        </p:nvGraphicFramePr>
        <p:xfrm>
          <a:off x="1143000" y="2057400"/>
          <a:ext cx="9872663"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75613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2EA8-3094-40AA-832F-00EFD9F4F64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57DD08C-4F3A-4688-87BF-581CD0E605F9}"/>
              </a:ext>
            </a:extLst>
          </p:cNvPr>
          <p:cNvSpPr>
            <a:spLocks noGrp="1"/>
          </p:cNvSpPr>
          <p:nvPr>
            <p:ph idx="1"/>
          </p:nvPr>
        </p:nvSpPr>
        <p:spPr/>
        <p:txBody>
          <a:bodyPr/>
          <a:lstStyle/>
          <a:p>
            <a:endParaRPr lang="en-GB"/>
          </a:p>
        </p:txBody>
      </p:sp>
      <p:pic>
        <p:nvPicPr>
          <p:cNvPr id="2050" name="Picture 2" descr="Graph of the Business Life Cycle Stages">
            <a:extLst>
              <a:ext uri="{FF2B5EF4-FFF2-40B4-BE49-F238E27FC236}">
                <a16:creationId xmlns:a16="http://schemas.microsoft.com/office/drawing/2014/main" id="{AB91AF3B-1838-41D1-8322-D0FE9218A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663" y="852488"/>
            <a:ext cx="7686675"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368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AF60-0E25-4C6C-B471-ED9B5C022167}"/>
              </a:ext>
            </a:extLst>
          </p:cNvPr>
          <p:cNvSpPr>
            <a:spLocks noGrp="1"/>
          </p:cNvSpPr>
          <p:nvPr>
            <p:ph type="title"/>
          </p:nvPr>
        </p:nvSpPr>
        <p:spPr/>
        <p:txBody>
          <a:bodyPr/>
          <a:lstStyle/>
          <a:p>
            <a:r>
              <a:rPr lang="en-US" dirty="0"/>
              <a:t>Dan Pink – Job fulfillment. </a:t>
            </a:r>
            <a:endParaRPr lang="en-GB" dirty="0"/>
          </a:p>
        </p:txBody>
      </p:sp>
      <p:sp>
        <p:nvSpPr>
          <p:cNvPr id="3" name="Content Placeholder 2">
            <a:extLst>
              <a:ext uri="{FF2B5EF4-FFF2-40B4-BE49-F238E27FC236}">
                <a16:creationId xmlns:a16="http://schemas.microsoft.com/office/drawing/2014/main" id="{B219CEFC-4CB2-4126-BAB5-7E7D8B81BF18}"/>
              </a:ext>
            </a:extLst>
          </p:cNvPr>
          <p:cNvSpPr>
            <a:spLocks noGrp="1"/>
          </p:cNvSpPr>
          <p:nvPr>
            <p:ph idx="1"/>
          </p:nvPr>
        </p:nvSpPr>
        <p:spPr>
          <a:xfrm>
            <a:off x="1143001" y="2057400"/>
            <a:ext cx="6670040" cy="4038600"/>
          </a:xfrm>
        </p:spPr>
        <p:txBody>
          <a:bodyPr/>
          <a:lstStyle/>
          <a:p>
            <a:r>
              <a:rPr lang="en-GB" dirty="0">
                <a:hlinkClick r:id="rId2"/>
              </a:rPr>
              <a:t>https://www.youtube.com/watch?v=u6XAPnuFjJc</a:t>
            </a:r>
            <a:endParaRPr lang="en-GB" dirty="0"/>
          </a:p>
          <a:p>
            <a:r>
              <a:rPr lang="en-US" dirty="0"/>
              <a:t>Its important that you enjoy coming here. Dan Pink suggests that you need three things in a job role to before you can enjoy it. </a:t>
            </a:r>
          </a:p>
          <a:p>
            <a:pPr lvl="1"/>
            <a:r>
              <a:rPr lang="en-US" dirty="0"/>
              <a:t>Autonomy </a:t>
            </a:r>
          </a:p>
          <a:p>
            <a:pPr lvl="1"/>
            <a:r>
              <a:rPr lang="en-US" dirty="0"/>
              <a:t>Mastery </a:t>
            </a:r>
          </a:p>
          <a:p>
            <a:pPr lvl="1"/>
            <a:r>
              <a:rPr lang="en-US" dirty="0"/>
              <a:t>Purpose </a:t>
            </a:r>
            <a:endParaRPr lang="en-GB" dirty="0"/>
          </a:p>
        </p:txBody>
      </p:sp>
      <p:pic>
        <p:nvPicPr>
          <p:cNvPr id="2050" name="Picture 2" descr="Image result for Dan Pink pook">
            <a:extLst>
              <a:ext uri="{FF2B5EF4-FFF2-40B4-BE49-F238E27FC236}">
                <a16:creationId xmlns:a16="http://schemas.microsoft.com/office/drawing/2014/main" id="{0EF460EB-3021-45DB-9CF2-FE2FFB913E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1350" y="680720"/>
            <a:ext cx="3483610" cy="524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832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D09D6-3F2C-4467-9E37-C8022BF426CF}"/>
              </a:ext>
            </a:extLst>
          </p:cNvPr>
          <p:cNvSpPr>
            <a:spLocks noGrp="1"/>
          </p:cNvSpPr>
          <p:nvPr>
            <p:ph type="title"/>
          </p:nvPr>
        </p:nvSpPr>
        <p:spPr/>
        <p:txBody>
          <a:bodyPr/>
          <a:lstStyle/>
          <a:p>
            <a:r>
              <a:rPr lang="en-US" dirty="0"/>
              <a:t>Start with WHY</a:t>
            </a:r>
            <a:endParaRPr lang="en-GB" dirty="0"/>
          </a:p>
        </p:txBody>
      </p:sp>
      <p:sp>
        <p:nvSpPr>
          <p:cNvPr id="3" name="Content Placeholder 2">
            <a:extLst>
              <a:ext uri="{FF2B5EF4-FFF2-40B4-BE49-F238E27FC236}">
                <a16:creationId xmlns:a16="http://schemas.microsoft.com/office/drawing/2014/main" id="{90C127BA-2B17-46AF-849F-399C84F2921D}"/>
              </a:ext>
            </a:extLst>
          </p:cNvPr>
          <p:cNvSpPr>
            <a:spLocks noGrp="1"/>
          </p:cNvSpPr>
          <p:nvPr>
            <p:ph idx="1"/>
          </p:nvPr>
        </p:nvSpPr>
        <p:spPr/>
        <p:txBody>
          <a:bodyPr/>
          <a:lstStyle/>
          <a:p>
            <a:endParaRPr lang="en-GB" dirty="0"/>
          </a:p>
        </p:txBody>
      </p:sp>
      <p:pic>
        <p:nvPicPr>
          <p:cNvPr id="4" name="Picture 3">
            <a:extLst>
              <a:ext uri="{FF2B5EF4-FFF2-40B4-BE49-F238E27FC236}">
                <a16:creationId xmlns:a16="http://schemas.microsoft.com/office/drawing/2014/main" id="{E6C08716-E4D9-4EEE-B82E-0CB714F88AE4}"/>
              </a:ext>
            </a:extLst>
          </p:cNvPr>
          <p:cNvPicPr>
            <a:picLocks noChangeAspect="1"/>
          </p:cNvPicPr>
          <p:nvPr/>
        </p:nvPicPr>
        <p:blipFill rotWithShape="1">
          <a:blip r:embed="rId2"/>
          <a:srcRect l="5744" t="18865" r="34495" b="20994"/>
          <a:stretch/>
        </p:blipFill>
        <p:spPr>
          <a:xfrm>
            <a:off x="2363821" y="1847767"/>
            <a:ext cx="7286018" cy="4124527"/>
          </a:xfrm>
          <a:prstGeom prst="rect">
            <a:avLst/>
          </a:prstGeom>
        </p:spPr>
      </p:pic>
      <p:sp>
        <p:nvSpPr>
          <p:cNvPr id="5" name="Rectangle 4">
            <a:extLst>
              <a:ext uri="{FF2B5EF4-FFF2-40B4-BE49-F238E27FC236}">
                <a16:creationId xmlns:a16="http://schemas.microsoft.com/office/drawing/2014/main" id="{85348FAE-81C1-43AF-A6EE-3FFFE0EAC317}"/>
              </a:ext>
            </a:extLst>
          </p:cNvPr>
          <p:cNvSpPr/>
          <p:nvPr/>
        </p:nvSpPr>
        <p:spPr>
          <a:xfrm>
            <a:off x="4791220" y="6063734"/>
            <a:ext cx="5391669" cy="369332"/>
          </a:xfrm>
          <a:prstGeom prst="rect">
            <a:avLst/>
          </a:prstGeom>
        </p:spPr>
        <p:txBody>
          <a:bodyPr wrap="none">
            <a:spAutoFit/>
          </a:bodyPr>
          <a:lstStyle/>
          <a:p>
            <a:r>
              <a:rPr lang="en-GB" dirty="0">
                <a:hlinkClick r:id="rId3"/>
              </a:rPr>
              <a:t>https://www.youtube.com/watch?v=qp0HIF3SfI4&amp;t=6s</a:t>
            </a:r>
            <a:r>
              <a:rPr lang="en-GB" dirty="0"/>
              <a:t> </a:t>
            </a:r>
          </a:p>
        </p:txBody>
      </p:sp>
    </p:spTree>
    <p:extLst>
      <p:ext uri="{BB962C8B-B14F-4D97-AF65-F5344CB8AC3E}">
        <p14:creationId xmlns:p14="http://schemas.microsoft.com/office/powerpoint/2010/main" val="18624326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8277-9249-44F6-B26E-7FA2843CD140}"/>
              </a:ext>
            </a:extLst>
          </p:cNvPr>
          <p:cNvSpPr>
            <a:spLocks noGrp="1"/>
          </p:cNvSpPr>
          <p:nvPr>
            <p:ph type="title"/>
          </p:nvPr>
        </p:nvSpPr>
        <p:spPr/>
        <p:txBody>
          <a:bodyPr/>
          <a:lstStyle/>
          <a:p>
            <a:r>
              <a:rPr lang="en-US" dirty="0"/>
              <a:t>Leadership</a:t>
            </a:r>
            <a:endParaRPr lang="en-GB" dirty="0"/>
          </a:p>
        </p:txBody>
      </p:sp>
      <p:sp>
        <p:nvSpPr>
          <p:cNvPr id="3" name="Content Placeholder 2">
            <a:extLst>
              <a:ext uri="{FF2B5EF4-FFF2-40B4-BE49-F238E27FC236}">
                <a16:creationId xmlns:a16="http://schemas.microsoft.com/office/drawing/2014/main" id="{3F41CCE7-3B9A-4042-A15F-62326A82A4A6}"/>
              </a:ext>
            </a:extLst>
          </p:cNvPr>
          <p:cNvSpPr>
            <a:spLocks noGrp="1"/>
          </p:cNvSpPr>
          <p:nvPr>
            <p:ph idx="1"/>
          </p:nvPr>
        </p:nvSpPr>
        <p:spPr/>
        <p:txBody>
          <a:bodyPr/>
          <a:lstStyle/>
          <a:p>
            <a:r>
              <a:rPr lang="en-US" dirty="0">
                <a:hlinkClick r:id="rId2"/>
              </a:rPr>
              <a:t>Simon Sinek- How great leaders inspire action </a:t>
            </a:r>
            <a:endParaRPr lang="en-GB" dirty="0">
              <a:hlinkClick r:id="rId2"/>
            </a:endParaRPr>
          </a:p>
          <a:p>
            <a:r>
              <a:rPr lang="en-GB" dirty="0">
                <a:hlinkClick r:id="rId3"/>
              </a:rPr>
              <a:t>Simon Sinek – Why good leaders make you feel safe </a:t>
            </a:r>
            <a:endParaRPr lang="en-GB" dirty="0"/>
          </a:p>
          <a:p>
            <a:r>
              <a:rPr lang="en-GB" dirty="0">
                <a:hlinkClick r:id="rId4"/>
              </a:rPr>
              <a:t>David </a:t>
            </a:r>
            <a:r>
              <a:rPr lang="en-GB" dirty="0" err="1">
                <a:hlinkClick r:id="rId4"/>
              </a:rPr>
              <a:t>Marquet</a:t>
            </a:r>
            <a:r>
              <a:rPr lang="en-GB" dirty="0">
                <a:hlinkClick r:id="rId4"/>
              </a:rPr>
              <a:t> – Leaders create leaders </a:t>
            </a:r>
            <a:endParaRPr lang="en-GB" dirty="0"/>
          </a:p>
        </p:txBody>
      </p:sp>
    </p:spTree>
    <p:extLst>
      <p:ext uri="{BB962C8B-B14F-4D97-AF65-F5344CB8AC3E}">
        <p14:creationId xmlns:p14="http://schemas.microsoft.com/office/powerpoint/2010/main" val="35834412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CYBATHLON</a:t>
            </a:r>
          </a:p>
        </p:txBody>
      </p:sp>
      <p:sp>
        <p:nvSpPr>
          <p:cNvPr id="3" name="Content Placeholder 2"/>
          <p:cNvSpPr>
            <a:spLocks noGrp="1"/>
          </p:cNvSpPr>
          <p:nvPr>
            <p:ph idx="1"/>
          </p:nvPr>
        </p:nvSpPr>
        <p:spPr>
          <a:xfrm>
            <a:off x="1143000" y="2057400"/>
            <a:ext cx="4330337" cy="4229100"/>
          </a:xfrm>
        </p:spPr>
        <p:txBody>
          <a:bodyPr>
            <a:normAutofit fontScale="92500" lnSpcReduction="10000"/>
          </a:bodyPr>
          <a:lstStyle/>
          <a:p>
            <a:pPr>
              <a:buFont typeface="Wingdings" panose="05000000000000000000" pitchFamily="2" charset="2"/>
              <a:buChar char="Ø"/>
            </a:pPr>
            <a:r>
              <a:rPr lang="en-US" b="1" dirty="0"/>
              <a:t>WHY.</a:t>
            </a:r>
            <a:r>
              <a:rPr lang="en-GB" dirty="0"/>
              <a:t> The CYBATHLON aims to serve as a platform to drive forward research on assistance systems for everyday use, and to promote dialogue with the public.</a:t>
            </a:r>
            <a:endParaRPr lang="en-US" b="1" dirty="0"/>
          </a:p>
          <a:p>
            <a:pPr>
              <a:buFont typeface="Wingdings" panose="05000000000000000000" pitchFamily="2" charset="2"/>
              <a:buChar char="Ø"/>
            </a:pPr>
            <a:r>
              <a:rPr lang="en-US" b="1" dirty="0"/>
              <a:t>HOW.</a:t>
            </a:r>
            <a:r>
              <a:rPr lang="en-GB" dirty="0"/>
              <a:t> By breaking down barriers between the public, people with disabilities and technology developers</a:t>
            </a:r>
          </a:p>
          <a:p>
            <a:pPr>
              <a:buFont typeface="Wingdings" panose="05000000000000000000" pitchFamily="2" charset="2"/>
              <a:buChar char="Ø"/>
            </a:pPr>
            <a:r>
              <a:rPr lang="en-US" b="1" dirty="0"/>
              <a:t>WHAT. </a:t>
            </a:r>
            <a:r>
              <a:rPr lang="en-GB" dirty="0"/>
              <a:t>The CYBATHLON is a unique championship in which people with physical disabilities compete against each other to complete everyday tasks using state-of-the-art technical assistance systems.</a:t>
            </a:r>
            <a:endParaRPr lang="en-US" dirty="0"/>
          </a:p>
        </p:txBody>
      </p:sp>
      <p:pic>
        <p:nvPicPr>
          <p:cNvPr id="4" name="Picture 3"/>
          <p:cNvPicPr>
            <a:picLocks noChangeAspect="1"/>
          </p:cNvPicPr>
          <p:nvPr/>
        </p:nvPicPr>
        <p:blipFill rotWithShape="1">
          <a:blip r:embed="rId2"/>
          <a:srcRect l="35215" t="36452" r="31237" b="25985"/>
          <a:stretch/>
        </p:blipFill>
        <p:spPr>
          <a:xfrm>
            <a:off x="5610578" y="1748903"/>
            <a:ext cx="6100274" cy="3842000"/>
          </a:xfrm>
          <a:prstGeom prst="rect">
            <a:avLst/>
          </a:prstGeom>
        </p:spPr>
      </p:pic>
      <p:sp>
        <p:nvSpPr>
          <p:cNvPr id="5" name="Rectangle 4"/>
          <p:cNvSpPr/>
          <p:nvPr/>
        </p:nvSpPr>
        <p:spPr>
          <a:xfrm>
            <a:off x="4902926" y="6101834"/>
            <a:ext cx="7898674" cy="369332"/>
          </a:xfrm>
          <a:prstGeom prst="rect">
            <a:avLst/>
          </a:prstGeom>
        </p:spPr>
        <p:txBody>
          <a:bodyPr wrap="square">
            <a:spAutoFit/>
          </a:bodyPr>
          <a:lstStyle/>
          <a:p>
            <a:r>
              <a:rPr lang="en-GB" dirty="0">
                <a:hlinkClick r:id="rId3"/>
              </a:rPr>
              <a:t>https://www.youtube.com/watch?time_continue=123&amp;v=KAVcVfKoYwc</a:t>
            </a:r>
            <a:r>
              <a:rPr lang="en-GB" dirty="0"/>
              <a:t> </a:t>
            </a:r>
          </a:p>
        </p:txBody>
      </p:sp>
    </p:spTree>
    <p:extLst>
      <p:ext uri="{BB962C8B-B14F-4D97-AF65-F5344CB8AC3E}">
        <p14:creationId xmlns:p14="http://schemas.microsoft.com/office/powerpoint/2010/main" val="24330328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7A66E-2B18-4B08-93B2-D38FA8CE68BA}"/>
              </a:ext>
            </a:extLst>
          </p:cNvPr>
          <p:cNvSpPr>
            <a:spLocks noGrp="1"/>
          </p:cNvSpPr>
          <p:nvPr>
            <p:ph type="title"/>
          </p:nvPr>
        </p:nvSpPr>
        <p:spPr/>
        <p:txBody>
          <a:bodyPr/>
          <a:lstStyle/>
          <a:p>
            <a:r>
              <a:rPr lang="en-US" dirty="0"/>
              <a:t>6 Disciplines</a:t>
            </a:r>
            <a:endParaRPr lang="en-GB" dirty="0"/>
          </a:p>
        </p:txBody>
      </p:sp>
      <p:sp>
        <p:nvSpPr>
          <p:cNvPr id="3" name="Content Placeholder 2">
            <a:extLst>
              <a:ext uri="{FF2B5EF4-FFF2-40B4-BE49-F238E27FC236}">
                <a16:creationId xmlns:a16="http://schemas.microsoft.com/office/drawing/2014/main" id="{0B0A359B-3692-4D90-AAAB-97517E60E2E4}"/>
              </a:ext>
            </a:extLst>
          </p:cNvPr>
          <p:cNvSpPr>
            <a:spLocks noGrp="1"/>
          </p:cNvSpPr>
          <p:nvPr>
            <p:ph idx="1"/>
          </p:nvPr>
        </p:nvSpPr>
        <p:spPr/>
        <p:txBody>
          <a:bodyPr/>
          <a:lstStyle/>
          <a:p>
            <a:r>
              <a:rPr lang="en-US" b="1" dirty="0"/>
              <a:t>Brain computer interface (BCI) race</a:t>
            </a:r>
          </a:p>
          <a:p>
            <a:r>
              <a:rPr lang="en-US" dirty="0"/>
              <a:t>Functional Electrical Stimulation (FES) Bike Race</a:t>
            </a:r>
          </a:p>
          <a:p>
            <a:r>
              <a:rPr lang="en-US" b="1" dirty="0"/>
              <a:t>Powered Arm Prosthesis Race</a:t>
            </a:r>
          </a:p>
          <a:p>
            <a:r>
              <a:rPr lang="en-US" b="1" dirty="0"/>
              <a:t>Powered Leg Prosthesis Race</a:t>
            </a:r>
          </a:p>
          <a:p>
            <a:r>
              <a:rPr lang="en-US" dirty="0"/>
              <a:t>Powered Exoskeleton Race</a:t>
            </a:r>
          </a:p>
          <a:p>
            <a:r>
              <a:rPr lang="en-US" dirty="0"/>
              <a:t>Powered Wheel Chair race.</a:t>
            </a:r>
            <a:endParaRPr lang="en-GB" dirty="0"/>
          </a:p>
        </p:txBody>
      </p:sp>
    </p:spTree>
    <p:extLst>
      <p:ext uri="{BB962C8B-B14F-4D97-AF65-F5344CB8AC3E}">
        <p14:creationId xmlns:p14="http://schemas.microsoft.com/office/powerpoint/2010/main" val="1880215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Useful links</a:t>
            </a:r>
          </a:p>
        </p:txBody>
      </p:sp>
      <p:sp>
        <p:nvSpPr>
          <p:cNvPr id="3" name="Content Placeholder 2"/>
          <p:cNvSpPr>
            <a:spLocks noGrp="1"/>
          </p:cNvSpPr>
          <p:nvPr>
            <p:ph idx="1"/>
          </p:nvPr>
        </p:nvSpPr>
        <p:spPr/>
        <p:txBody>
          <a:bodyPr>
            <a:normAutofit/>
          </a:bodyPr>
          <a:lstStyle/>
          <a:p>
            <a:r>
              <a:rPr lang="en-US" dirty="0"/>
              <a:t>Add yourself to the </a:t>
            </a:r>
            <a:r>
              <a:rPr lang="en-US" dirty="0">
                <a:hlinkClick r:id="rId2"/>
              </a:rPr>
              <a:t>Sheffield Bionics Facebook page</a:t>
            </a:r>
            <a:endParaRPr lang="en-US" dirty="0"/>
          </a:p>
          <a:p>
            <a:r>
              <a:rPr lang="en-US" dirty="0"/>
              <a:t>Add yourself to the </a:t>
            </a:r>
            <a:r>
              <a:rPr lang="en-US" dirty="0">
                <a:hlinkClick r:id="rId3"/>
              </a:rPr>
              <a:t>google drive</a:t>
            </a:r>
            <a:endParaRPr lang="en-US" dirty="0"/>
          </a:p>
          <a:p>
            <a:r>
              <a:rPr lang="en-US" dirty="0"/>
              <a:t>If you need us to buy something fill out our </a:t>
            </a:r>
            <a:r>
              <a:rPr lang="en-US" dirty="0">
                <a:hlinkClick r:id="rId4"/>
              </a:rPr>
              <a:t>Purchase requests form</a:t>
            </a:r>
            <a:endParaRPr lang="en-US" dirty="0"/>
          </a:p>
          <a:p>
            <a:r>
              <a:rPr lang="en-US" dirty="0"/>
              <a:t>If you take home some hardware or electronics, fill out our </a:t>
            </a:r>
            <a:r>
              <a:rPr lang="en-US" dirty="0">
                <a:hlinkClick r:id="rId5"/>
              </a:rPr>
              <a:t>Equipment rental form</a:t>
            </a:r>
            <a:endParaRPr lang="en-US" dirty="0"/>
          </a:p>
        </p:txBody>
      </p:sp>
    </p:spTree>
    <p:extLst>
      <p:ext uri="{BB962C8B-B14F-4D97-AF65-F5344CB8AC3E}">
        <p14:creationId xmlns:p14="http://schemas.microsoft.com/office/powerpoint/2010/main" val="4778648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FFB3-A60B-449A-B5AB-0E346D9A85F3}"/>
              </a:ext>
            </a:extLst>
          </p:cNvPr>
          <p:cNvSpPr>
            <a:spLocks noGrp="1"/>
          </p:cNvSpPr>
          <p:nvPr>
            <p:ph type="title"/>
          </p:nvPr>
        </p:nvSpPr>
        <p:spPr/>
        <p:txBody>
          <a:bodyPr/>
          <a:lstStyle/>
          <a:p>
            <a:r>
              <a:rPr lang="en-US" dirty="0"/>
              <a:t>Places are limited!</a:t>
            </a:r>
            <a:endParaRPr lang="en-GB" dirty="0"/>
          </a:p>
        </p:txBody>
      </p:sp>
      <p:sp>
        <p:nvSpPr>
          <p:cNvPr id="3" name="Content Placeholder 2">
            <a:extLst>
              <a:ext uri="{FF2B5EF4-FFF2-40B4-BE49-F238E27FC236}">
                <a16:creationId xmlns:a16="http://schemas.microsoft.com/office/drawing/2014/main" id="{B2EB79E1-A7D9-4CDE-97E3-D8AE2E130DCC}"/>
              </a:ext>
            </a:extLst>
          </p:cNvPr>
          <p:cNvSpPr>
            <a:spLocks noGrp="1"/>
          </p:cNvSpPr>
          <p:nvPr>
            <p:ph idx="1"/>
          </p:nvPr>
        </p:nvSpPr>
        <p:spPr>
          <a:xfrm>
            <a:off x="7270812" y="1825625"/>
            <a:ext cx="4082988" cy="4351338"/>
          </a:xfrm>
        </p:spPr>
        <p:txBody>
          <a:bodyPr/>
          <a:lstStyle/>
          <a:p>
            <a:r>
              <a:rPr lang="en-US" dirty="0"/>
              <a:t>We can only enter 1 team</a:t>
            </a:r>
          </a:p>
          <a:p>
            <a:r>
              <a:rPr lang="en-US" dirty="0"/>
              <a:t>First come first serve</a:t>
            </a:r>
            <a:endParaRPr lang="en-GB" dirty="0"/>
          </a:p>
        </p:txBody>
      </p:sp>
      <p:pic>
        <p:nvPicPr>
          <p:cNvPr id="4" name="Picture 3">
            <a:extLst>
              <a:ext uri="{FF2B5EF4-FFF2-40B4-BE49-F238E27FC236}">
                <a16:creationId xmlns:a16="http://schemas.microsoft.com/office/drawing/2014/main" id="{7F58CC96-4D78-4AD1-9B5D-486B2A4C58F8}"/>
              </a:ext>
            </a:extLst>
          </p:cNvPr>
          <p:cNvPicPr>
            <a:picLocks noChangeAspect="1"/>
          </p:cNvPicPr>
          <p:nvPr/>
        </p:nvPicPr>
        <p:blipFill rotWithShape="1">
          <a:blip r:embed="rId2"/>
          <a:srcRect l="33569" t="28997" r="27839" b="16504"/>
          <a:stretch/>
        </p:blipFill>
        <p:spPr>
          <a:xfrm>
            <a:off x="381741" y="1642438"/>
            <a:ext cx="5939161" cy="4717711"/>
          </a:xfrm>
          <a:prstGeom prst="rect">
            <a:avLst/>
          </a:prstGeom>
        </p:spPr>
      </p:pic>
    </p:spTree>
    <p:extLst>
      <p:ext uri="{BB962C8B-B14F-4D97-AF65-F5344CB8AC3E}">
        <p14:creationId xmlns:p14="http://schemas.microsoft.com/office/powerpoint/2010/main" val="11713185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A7D2-321B-4C89-A2ED-F6648FB75D8C}"/>
              </a:ext>
            </a:extLst>
          </p:cNvPr>
          <p:cNvSpPr>
            <a:spLocks noGrp="1"/>
          </p:cNvSpPr>
          <p:nvPr>
            <p:ph type="title"/>
          </p:nvPr>
        </p:nvSpPr>
        <p:spPr/>
        <p:txBody>
          <a:bodyPr/>
          <a:lstStyle/>
          <a:p>
            <a:r>
              <a:rPr lang="en-US" dirty="0"/>
              <a:t>Important dates</a:t>
            </a:r>
            <a:endParaRPr lang="en-GB" dirty="0"/>
          </a:p>
        </p:txBody>
      </p:sp>
      <p:sp>
        <p:nvSpPr>
          <p:cNvPr id="3" name="Content Placeholder 2">
            <a:extLst>
              <a:ext uri="{FF2B5EF4-FFF2-40B4-BE49-F238E27FC236}">
                <a16:creationId xmlns:a16="http://schemas.microsoft.com/office/drawing/2014/main" id="{0C369FE7-69F3-43E3-893A-C81FE1A93F8D}"/>
              </a:ext>
            </a:extLst>
          </p:cNvPr>
          <p:cNvSpPr>
            <a:spLocks noGrp="1"/>
          </p:cNvSpPr>
          <p:nvPr>
            <p:ph idx="1"/>
          </p:nvPr>
        </p:nvSpPr>
        <p:spPr>
          <a:xfrm>
            <a:off x="7350710" y="1825625"/>
            <a:ext cx="4003089" cy="4351338"/>
          </a:xfrm>
        </p:spPr>
        <p:txBody>
          <a:bodyPr>
            <a:normAutofit lnSpcReduction="10000"/>
          </a:bodyPr>
          <a:lstStyle/>
          <a:p>
            <a:r>
              <a:rPr lang="en-US" dirty="0"/>
              <a:t>Registration’s already open</a:t>
            </a:r>
          </a:p>
          <a:p>
            <a:r>
              <a:rPr lang="en-US" dirty="0"/>
              <a:t>If the required documents are not submitted and can therefore not be approved on time, starting slots will be given to a team on the waiting list. “Completed” means </a:t>
            </a:r>
            <a:r>
              <a:rPr lang="en-US" b="1" dirty="0"/>
              <a:t>approved by CYBATHLON</a:t>
            </a:r>
            <a:r>
              <a:rPr lang="en-US" dirty="0"/>
              <a:t>. Acceptable revisions need to be re-submitted within 14 days after CYBATHLON examiners feedback. Fees need to be paid within 14 days after acceptance of the forms.</a:t>
            </a:r>
            <a:endParaRPr lang="en-GB" dirty="0"/>
          </a:p>
        </p:txBody>
      </p:sp>
      <p:pic>
        <p:nvPicPr>
          <p:cNvPr id="4" name="Picture 3">
            <a:extLst>
              <a:ext uri="{FF2B5EF4-FFF2-40B4-BE49-F238E27FC236}">
                <a16:creationId xmlns:a16="http://schemas.microsoft.com/office/drawing/2014/main" id="{163F7774-D9B4-4035-B214-BCA4185A05DA}"/>
              </a:ext>
            </a:extLst>
          </p:cNvPr>
          <p:cNvPicPr>
            <a:picLocks noChangeAspect="1"/>
          </p:cNvPicPr>
          <p:nvPr/>
        </p:nvPicPr>
        <p:blipFill rotWithShape="1">
          <a:blip r:embed="rId2"/>
          <a:srcRect l="34078" t="50000" r="28058" b="12362"/>
          <a:stretch/>
        </p:blipFill>
        <p:spPr>
          <a:xfrm>
            <a:off x="360420" y="1965960"/>
            <a:ext cx="6655011" cy="3721048"/>
          </a:xfrm>
          <a:prstGeom prst="rect">
            <a:avLst/>
          </a:prstGeom>
        </p:spPr>
      </p:pic>
    </p:spTree>
    <p:extLst>
      <p:ext uri="{BB962C8B-B14F-4D97-AF65-F5344CB8AC3E}">
        <p14:creationId xmlns:p14="http://schemas.microsoft.com/office/powerpoint/2010/main" val="11108637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AD6C-CF25-4AF2-8AD9-22E41459AD45}"/>
              </a:ext>
            </a:extLst>
          </p:cNvPr>
          <p:cNvSpPr>
            <a:spLocks noGrp="1"/>
          </p:cNvSpPr>
          <p:nvPr>
            <p:ph type="title"/>
          </p:nvPr>
        </p:nvSpPr>
        <p:spPr>
          <a:xfrm>
            <a:off x="265922" y="133739"/>
            <a:ext cx="9875520" cy="1356360"/>
          </a:xfrm>
        </p:spPr>
        <p:txBody>
          <a:bodyPr/>
          <a:lstStyle/>
          <a:p>
            <a:r>
              <a:rPr lang="en-US" dirty="0"/>
              <a:t>Fees</a:t>
            </a:r>
            <a:endParaRPr lang="en-GB" dirty="0"/>
          </a:p>
        </p:txBody>
      </p:sp>
      <p:sp>
        <p:nvSpPr>
          <p:cNvPr id="3" name="Content Placeholder 2">
            <a:extLst>
              <a:ext uri="{FF2B5EF4-FFF2-40B4-BE49-F238E27FC236}">
                <a16:creationId xmlns:a16="http://schemas.microsoft.com/office/drawing/2014/main" id="{B010EE2D-568B-4F43-85E0-9937F559A57A}"/>
              </a:ext>
            </a:extLst>
          </p:cNvPr>
          <p:cNvSpPr>
            <a:spLocks noGrp="1"/>
          </p:cNvSpPr>
          <p:nvPr>
            <p:ph idx="1"/>
          </p:nvPr>
        </p:nvSpPr>
        <p:spPr>
          <a:xfrm>
            <a:off x="8016536" y="1825625"/>
            <a:ext cx="3337264" cy="4351338"/>
          </a:xfrm>
        </p:spPr>
        <p:txBody>
          <a:bodyPr/>
          <a:lstStyle/>
          <a:p>
            <a:r>
              <a:rPr lang="en-US" dirty="0"/>
              <a:t>About £2311</a:t>
            </a:r>
            <a:endParaRPr lang="en-GB" dirty="0"/>
          </a:p>
        </p:txBody>
      </p:sp>
      <p:pic>
        <p:nvPicPr>
          <p:cNvPr id="4" name="Picture 3">
            <a:extLst>
              <a:ext uri="{FF2B5EF4-FFF2-40B4-BE49-F238E27FC236}">
                <a16:creationId xmlns:a16="http://schemas.microsoft.com/office/drawing/2014/main" id="{E1B4B780-4BA1-4663-B0C5-2B9383E372CF}"/>
              </a:ext>
            </a:extLst>
          </p:cNvPr>
          <p:cNvPicPr>
            <a:picLocks noChangeAspect="1"/>
          </p:cNvPicPr>
          <p:nvPr/>
        </p:nvPicPr>
        <p:blipFill rotWithShape="1">
          <a:blip r:embed="rId2"/>
          <a:srcRect l="33786" t="19288" r="27330" b="22071"/>
          <a:stretch/>
        </p:blipFill>
        <p:spPr>
          <a:xfrm>
            <a:off x="578498" y="1349404"/>
            <a:ext cx="6187230" cy="5248716"/>
          </a:xfrm>
          <a:prstGeom prst="rect">
            <a:avLst/>
          </a:prstGeom>
        </p:spPr>
      </p:pic>
    </p:spTree>
    <p:extLst>
      <p:ext uri="{BB962C8B-B14F-4D97-AF65-F5344CB8AC3E}">
        <p14:creationId xmlns:p14="http://schemas.microsoft.com/office/powerpoint/2010/main" val="22384614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D71F-DB83-40E9-B8B9-6CD466B0474C}"/>
              </a:ext>
            </a:extLst>
          </p:cNvPr>
          <p:cNvSpPr>
            <a:spLocks noGrp="1"/>
          </p:cNvSpPr>
          <p:nvPr>
            <p:ph type="title"/>
          </p:nvPr>
        </p:nvSpPr>
        <p:spPr/>
        <p:txBody>
          <a:bodyPr/>
          <a:lstStyle/>
          <a:p>
            <a:r>
              <a:rPr lang="en-US" dirty="0"/>
              <a:t>Fees continued </a:t>
            </a:r>
            <a:endParaRPr lang="en-GB" dirty="0"/>
          </a:p>
        </p:txBody>
      </p:sp>
      <p:sp>
        <p:nvSpPr>
          <p:cNvPr id="3" name="Content Placeholder 2">
            <a:extLst>
              <a:ext uri="{FF2B5EF4-FFF2-40B4-BE49-F238E27FC236}">
                <a16:creationId xmlns:a16="http://schemas.microsoft.com/office/drawing/2014/main" id="{90847B76-3E24-4EB0-8616-1D8B0459F6EE}"/>
              </a:ext>
            </a:extLst>
          </p:cNvPr>
          <p:cNvSpPr>
            <a:spLocks noGrp="1"/>
          </p:cNvSpPr>
          <p:nvPr>
            <p:ph idx="1"/>
          </p:nvPr>
        </p:nvSpPr>
        <p:spPr>
          <a:xfrm>
            <a:off x="7368466" y="1825625"/>
            <a:ext cx="3985334" cy="4351338"/>
          </a:xfrm>
        </p:spPr>
        <p:txBody>
          <a:bodyPr/>
          <a:lstStyle/>
          <a:p>
            <a:r>
              <a:rPr lang="en-US" dirty="0"/>
              <a:t>About £230</a:t>
            </a:r>
            <a:endParaRPr lang="en-GB" dirty="0"/>
          </a:p>
        </p:txBody>
      </p:sp>
      <p:pic>
        <p:nvPicPr>
          <p:cNvPr id="4" name="Picture 3">
            <a:extLst>
              <a:ext uri="{FF2B5EF4-FFF2-40B4-BE49-F238E27FC236}">
                <a16:creationId xmlns:a16="http://schemas.microsoft.com/office/drawing/2014/main" id="{AC7CAF31-6E5D-4913-B723-5C2CBB00F93E}"/>
              </a:ext>
            </a:extLst>
          </p:cNvPr>
          <p:cNvPicPr>
            <a:picLocks noChangeAspect="1"/>
          </p:cNvPicPr>
          <p:nvPr/>
        </p:nvPicPr>
        <p:blipFill rotWithShape="1">
          <a:blip r:embed="rId2"/>
          <a:srcRect l="33422" t="31715" r="27330" b="27767"/>
          <a:stretch/>
        </p:blipFill>
        <p:spPr>
          <a:xfrm>
            <a:off x="355106" y="1918716"/>
            <a:ext cx="6880195" cy="4171365"/>
          </a:xfrm>
          <a:prstGeom prst="rect">
            <a:avLst/>
          </a:prstGeom>
        </p:spPr>
      </p:pic>
    </p:spTree>
    <p:extLst>
      <p:ext uri="{BB962C8B-B14F-4D97-AF65-F5344CB8AC3E}">
        <p14:creationId xmlns:p14="http://schemas.microsoft.com/office/powerpoint/2010/main" val="32236695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A96C-7A0A-4B8A-B85A-A4B60623AFED}"/>
              </a:ext>
            </a:extLst>
          </p:cNvPr>
          <p:cNvSpPr>
            <a:spLocks noGrp="1"/>
          </p:cNvSpPr>
          <p:nvPr>
            <p:ph type="title"/>
          </p:nvPr>
        </p:nvSpPr>
        <p:spPr>
          <a:xfrm>
            <a:off x="348617" y="296014"/>
            <a:ext cx="10515600" cy="556895"/>
          </a:xfrm>
        </p:spPr>
        <p:txBody>
          <a:bodyPr>
            <a:normAutofit fontScale="90000"/>
          </a:bodyPr>
          <a:lstStyle/>
          <a:p>
            <a:r>
              <a:rPr lang="en-US" dirty="0"/>
              <a:t>Partners and sponsors</a:t>
            </a:r>
            <a:endParaRPr lang="en-GB" dirty="0"/>
          </a:p>
        </p:txBody>
      </p:sp>
      <p:sp>
        <p:nvSpPr>
          <p:cNvPr id="3" name="Content Placeholder 2">
            <a:extLst>
              <a:ext uri="{FF2B5EF4-FFF2-40B4-BE49-F238E27FC236}">
                <a16:creationId xmlns:a16="http://schemas.microsoft.com/office/drawing/2014/main" id="{E672D44E-B758-4848-A680-59E2A36CD84E}"/>
              </a:ext>
            </a:extLst>
          </p:cNvPr>
          <p:cNvSpPr>
            <a:spLocks noGrp="1"/>
          </p:cNvSpPr>
          <p:nvPr>
            <p:ph idx="1"/>
          </p:nvPr>
        </p:nvSpPr>
        <p:spPr/>
        <p:txBody>
          <a:bodyPr/>
          <a:lstStyle/>
          <a:p>
            <a:endParaRPr lang="en-GB" dirty="0"/>
          </a:p>
        </p:txBody>
      </p:sp>
      <p:pic>
        <p:nvPicPr>
          <p:cNvPr id="2050" name="Picture 2" descr="maxon motor logo with link to the website">
            <a:hlinkClick r:id="rId2" tooltip="maxon motor logo with link to the website"/>
            <a:extLst>
              <a:ext uri="{FF2B5EF4-FFF2-40B4-BE49-F238E27FC236}">
                <a16:creationId xmlns:a16="http://schemas.microsoft.com/office/drawing/2014/main" id="{ABF745D6-4DFD-4ACC-AE13-23966636D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533" y="312394"/>
            <a:ext cx="5657850" cy="15906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kz-logo with link to the homepage">
            <a:hlinkClick r:id="rId4" tooltip="ekz-logo with link to the homepage"/>
            <a:extLst>
              <a:ext uri="{FF2B5EF4-FFF2-40B4-BE49-F238E27FC236}">
                <a16:creationId xmlns:a16="http://schemas.microsoft.com/office/drawing/2014/main" id="{24CA0A7D-F073-40E8-9E41-C7EE5D908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281" y="859199"/>
            <a:ext cx="5478523" cy="165836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fragile suisse logo with link to homepage">
            <a:hlinkClick r:id="rId6" tooltip="fragile suisse logo with link to homepage"/>
            <a:extLst>
              <a:ext uri="{FF2B5EF4-FFF2-40B4-BE49-F238E27FC236}">
                <a16:creationId xmlns:a16="http://schemas.microsoft.com/office/drawing/2014/main" id="{03F106F6-DE88-44DC-87A8-D00E69E272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3699" y="3217818"/>
            <a:ext cx="28194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ve Children a Hand Logo with link to homepage">
            <a:hlinkClick r:id="rId8" tooltip="Give Children a Hand Logo with link to homepage"/>
            <a:extLst>
              <a:ext uri="{FF2B5EF4-FFF2-40B4-BE49-F238E27FC236}">
                <a16:creationId xmlns:a16="http://schemas.microsoft.com/office/drawing/2014/main" id="{662338BA-7DCE-497F-B51C-0C0394C1D1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2171" y="2654212"/>
            <a:ext cx="2643833" cy="19828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my handicap/my chance logo with link to homepage">
            <a:hlinkClick r:id="rId10" tooltip="my handicap/my chance logo with link to homepage"/>
            <a:extLst>
              <a:ext uri="{FF2B5EF4-FFF2-40B4-BE49-F238E27FC236}">
                <a16:creationId xmlns:a16="http://schemas.microsoft.com/office/drawing/2014/main" id="{838B7233-8691-41CF-9F26-9CA3C56C6B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 y="2552700"/>
            <a:ext cx="28194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lusport logo with link to homepage">
            <a:hlinkClick r:id="rId12" tooltip="plusport logo with link to homepage"/>
            <a:extLst>
              <a:ext uri="{FF2B5EF4-FFF2-40B4-BE49-F238E27FC236}">
                <a16:creationId xmlns:a16="http://schemas.microsoft.com/office/drawing/2014/main" id="{28419353-6779-4E8C-98A2-17262E26CFB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651" y="4448175"/>
            <a:ext cx="28194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mark pollock logo with link to homepage">
            <a:hlinkClick r:id="rId14" tooltip="mark pollock logo with link to homepage"/>
            <a:extLst>
              <a:ext uri="{FF2B5EF4-FFF2-40B4-BE49-F238E27FC236}">
                <a16:creationId xmlns:a16="http://schemas.microsoft.com/office/drawing/2014/main" id="{23ACA00C-E1D6-4FB0-B11D-1527164007A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2790" y="4520557"/>
            <a:ext cx="28194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rocap logo with link to homepage">
            <a:hlinkClick r:id="rId16" tooltip="procap logo with link to homepage"/>
            <a:extLst>
              <a:ext uri="{FF2B5EF4-FFF2-40B4-BE49-F238E27FC236}">
                <a16:creationId xmlns:a16="http://schemas.microsoft.com/office/drawing/2014/main" id="{FB407D4C-691A-499F-9CAE-6B81D80D9E9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30182"/>
          <a:stretch/>
        </p:blipFill>
        <p:spPr bwMode="auto">
          <a:xfrm>
            <a:off x="6143624" y="5001208"/>
            <a:ext cx="2819400" cy="147634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pro infirmis logo with link to homepage">
            <a:hlinkClick r:id="rId18" tooltip="pro infirmis logo with link to homepage"/>
            <a:extLst>
              <a:ext uri="{FF2B5EF4-FFF2-40B4-BE49-F238E27FC236}">
                <a16:creationId xmlns:a16="http://schemas.microsoft.com/office/drawing/2014/main" id="{153D800C-8E49-40AE-8855-D4E13C6F67B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25433"/>
          <a:stretch/>
        </p:blipFill>
        <p:spPr bwMode="auto">
          <a:xfrm>
            <a:off x="9030547" y="4927507"/>
            <a:ext cx="2819400" cy="15767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wiss handicap logo with link to homepage">
            <a:hlinkClick r:id="rId20" tooltip="swiss handicap logo with link to homepage"/>
            <a:extLst>
              <a:ext uri="{FF2B5EF4-FFF2-40B4-BE49-F238E27FC236}">
                <a16:creationId xmlns:a16="http://schemas.microsoft.com/office/drawing/2014/main" id="{122C246C-A4BB-4C83-BE60-A75AF8436273}"/>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822" t="-4270" r="-822" b="28573"/>
          <a:stretch/>
        </p:blipFill>
        <p:spPr bwMode="auto">
          <a:xfrm>
            <a:off x="9014458" y="3276387"/>
            <a:ext cx="2819400" cy="1600626"/>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Access for all logo with link to homepage">
            <a:hlinkClick r:id="rId22" tooltip="Access for all logo with link to homepage"/>
            <a:extLst>
              <a:ext uri="{FF2B5EF4-FFF2-40B4-BE49-F238E27FC236}">
                <a16:creationId xmlns:a16="http://schemas.microsoft.com/office/drawing/2014/main" id="{BFE22D2B-0083-4442-8564-0C053E08E06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943976" y="1781723"/>
            <a:ext cx="28194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isy Consortium logo with link to homepage">
            <a:hlinkClick r:id="rId24" tooltip="Daisy Consortium logo with link to homepage"/>
            <a:extLst>
              <a:ext uri="{FF2B5EF4-FFF2-40B4-BE49-F238E27FC236}">
                <a16:creationId xmlns:a16="http://schemas.microsoft.com/office/drawing/2014/main" id="{B2B99965-4A8C-488B-A40E-BC016953A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52027" y="1945322"/>
            <a:ext cx="2050039" cy="153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58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D8C5-31A0-4BF9-BAE9-974339B15EC0}"/>
              </a:ext>
            </a:extLst>
          </p:cNvPr>
          <p:cNvSpPr>
            <a:spLocks noGrp="1"/>
          </p:cNvSpPr>
          <p:nvPr>
            <p:ph type="title"/>
          </p:nvPr>
        </p:nvSpPr>
        <p:spPr/>
        <p:txBody>
          <a:bodyPr/>
          <a:lstStyle/>
          <a:p>
            <a:r>
              <a:rPr lang="en-US" dirty="0"/>
              <a:t>Downloads</a:t>
            </a:r>
            <a:endParaRPr lang="en-GB" dirty="0"/>
          </a:p>
        </p:txBody>
      </p:sp>
      <p:graphicFrame>
        <p:nvGraphicFramePr>
          <p:cNvPr id="4" name="Content Placeholder 3">
            <a:extLst>
              <a:ext uri="{FF2B5EF4-FFF2-40B4-BE49-F238E27FC236}">
                <a16:creationId xmlns:a16="http://schemas.microsoft.com/office/drawing/2014/main" id="{E22B84EC-F824-431F-A97B-8F2850BD0CB1}"/>
              </a:ext>
            </a:extLst>
          </p:cNvPr>
          <p:cNvGraphicFramePr>
            <a:graphicFrameLocks noGrp="1"/>
          </p:cNvGraphicFramePr>
          <p:nvPr>
            <p:ph idx="1"/>
          </p:nvPr>
        </p:nvGraphicFramePr>
        <p:xfrm>
          <a:off x="1349406" y="1759514"/>
          <a:ext cx="8753382" cy="4366030"/>
        </p:xfrm>
        <a:graphic>
          <a:graphicData uri="http://schemas.openxmlformats.org/drawingml/2006/table">
            <a:tbl>
              <a:tblPr/>
              <a:tblGrid>
                <a:gridCol w="2652540">
                  <a:extLst>
                    <a:ext uri="{9D8B030D-6E8A-4147-A177-3AD203B41FA5}">
                      <a16:colId xmlns:a16="http://schemas.microsoft.com/office/drawing/2014/main" val="3058742363"/>
                    </a:ext>
                  </a:extLst>
                </a:gridCol>
                <a:gridCol w="6100842">
                  <a:extLst>
                    <a:ext uri="{9D8B030D-6E8A-4147-A177-3AD203B41FA5}">
                      <a16:colId xmlns:a16="http://schemas.microsoft.com/office/drawing/2014/main" val="2368256996"/>
                    </a:ext>
                  </a:extLst>
                </a:gridCol>
              </a:tblGrid>
              <a:tr h="295006">
                <a:tc>
                  <a:txBody>
                    <a:bodyPr/>
                    <a:lstStyle/>
                    <a:p>
                      <a:pPr algn="l" fontAlgn="t"/>
                      <a:r>
                        <a:rPr lang="en-GB" sz="1500" b="0">
                          <a:effectLst/>
                        </a:rPr>
                        <a:t>Downloads</a:t>
                      </a:r>
                    </a:p>
                  </a:txBody>
                  <a:tcPr marL="73751" marR="73751" marT="36876" marB="36876">
                    <a:lnL>
                      <a:noFill/>
                    </a:lnL>
                    <a:lnR>
                      <a:noFill/>
                    </a:lnR>
                    <a:lnT>
                      <a:noFill/>
                    </a:lnT>
                    <a:lnB>
                      <a:noFill/>
                    </a:lnB>
                    <a:solidFill>
                      <a:srgbClr val="EAECEE"/>
                    </a:solidFill>
                  </a:tcPr>
                </a:tc>
                <a:tc>
                  <a:txBody>
                    <a:bodyPr/>
                    <a:lstStyle/>
                    <a:p>
                      <a:pPr algn="l" fontAlgn="t"/>
                      <a:r>
                        <a:rPr lang="en-GB" sz="1500" b="0">
                          <a:effectLst/>
                        </a:rPr>
                        <a:t> </a:t>
                      </a:r>
                    </a:p>
                  </a:txBody>
                  <a:tcPr marL="73751" marR="73751" marT="36876" marB="36876">
                    <a:lnL>
                      <a:noFill/>
                    </a:lnL>
                    <a:lnR>
                      <a:noFill/>
                    </a:lnR>
                    <a:lnT>
                      <a:noFill/>
                    </a:lnT>
                    <a:lnB>
                      <a:noFill/>
                    </a:lnB>
                    <a:solidFill>
                      <a:srgbClr val="EAECEE"/>
                    </a:solidFill>
                  </a:tcPr>
                </a:tc>
                <a:extLst>
                  <a:ext uri="{0D108BD9-81ED-4DB2-BD59-A6C34878D82A}">
                    <a16:rowId xmlns:a16="http://schemas.microsoft.com/office/drawing/2014/main" val="2685582562"/>
                  </a:ext>
                </a:extLst>
              </a:tr>
              <a:tr h="516260">
                <a:tc>
                  <a:txBody>
                    <a:bodyPr/>
                    <a:lstStyle/>
                    <a:p>
                      <a:pPr algn="l" fontAlgn="t"/>
                      <a:r>
                        <a:rPr lang="en-GB" sz="1500" b="0">
                          <a:solidFill>
                            <a:srgbClr val="000000"/>
                          </a:solidFill>
                          <a:effectLst/>
                        </a:rPr>
                        <a:t>Team</a:t>
                      </a:r>
                    </a:p>
                  </a:txBody>
                  <a:tcPr marL="73751" marR="73751" marT="36876" marB="36876">
                    <a:lnL>
                      <a:noFill/>
                    </a:lnL>
                    <a:lnR>
                      <a:noFill/>
                    </a:lnR>
                    <a:lnT>
                      <a:noFill/>
                    </a:lnT>
                    <a:lnB>
                      <a:noFill/>
                    </a:lnB>
                    <a:solidFill>
                      <a:srgbClr val="EAECEE"/>
                    </a:solidFill>
                  </a:tcPr>
                </a:tc>
                <a:tc>
                  <a:txBody>
                    <a:bodyPr/>
                    <a:lstStyle/>
                    <a:p>
                      <a:pPr algn="l" fontAlgn="t"/>
                      <a:r>
                        <a:rPr lang="en-GB" sz="1500" b="1" u="none" strike="noStrike">
                          <a:solidFill>
                            <a:srgbClr val="0069B4"/>
                          </a:solidFill>
                          <a:effectLst/>
                          <a:hlinkClick r:id="rId2"/>
                        </a:rPr>
                        <a:t>Discipline Registration Form (PDF, 809 KB)</a:t>
                      </a:r>
                      <a:endParaRPr lang="en-GB" sz="1500" b="0">
                        <a:solidFill>
                          <a:srgbClr val="000000"/>
                        </a:solidFill>
                        <a:effectLst/>
                      </a:endParaRPr>
                    </a:p>
                  </a:txBody>
                  <a:tcPr marL="73751" marR="73751" marT="36876" marB="36876">
                    <a:lnL>
                      <a:noFill/>
                    </a:lnL>
                    <a:lnR>
                      <a:noFill/>
                    </a:lnR>
                    <a:lnT>
                      <a:noFill/>
                    </a:lnT>
                    <a:lnB>
                      <a:noFill/>
                    </a:lnB>
                    <a:solidFill>
                      <a:srgbClr val="EAECEE"/>
                    </a:solidFill>
                  </a:tcPr>
                </a:tc>
                <a:extLst>
                  <a:ext uri="{0D108BD9-81ED-4DB2-BD59-A6C34878D82A}">
                    <a16:rowId xmlns:a16="http://schemas.microsoft.com/office/drawing/2014/main" val="2342292308"/>
                  </a:ext>
                </a:extLst>
              </a:tr>
              <a:tr h="1180024">
                <a:tc>
                  <a:txBody>
                    <a:bodyPr/>
                    <a:lstStyle/>
                    <a:p>
                      <a:pPr algn="l" fontAlgn="t"/>
                      <a:r>
                        <a:rPr lang="en-GB" sz="1500" b="0">
                          <a:solidFill>
                            <a:srgbClr val="000000"/>
                          </a:solidFill>
                          <a:effectLst/>
                        </a:rPr>
                        <a:t>Pilot (MedCheck)</a:t>
                      </a:r>
                    </a:p>
                  </a:txBody>
                  <a:tcPr marL="73751" marR="73751" marT="36876" marB="36876">
                    <a:lnL>
                      <a:noFill/>
                    </a:lnL>
                    <a:lnR>
                      <a:noFill/>
                    </a:lnR>
                    <a:lnT>
                      <a:noFill/>
                    </a:lnT>
                    <a:lnB>
                      <a:noFill/>
                    </a:lnB>
                    <a:solidFill>
                      <a:srgbClr val="EAECEE"/>
                    </a:solidFill>
                  </a:tcPr>
                </a:tc>
                <a:tc>
                  <a:txBody>
                    <a:bodyPr/>
                    <a:lstStyle/>
                    <a:p>
                      <a:pPr algn="l" fontAlgn="t"/>
                      <a:r>
                        <a:rPr lang="en-US" sz="1500" b="1" u="none" strike="noStrike">
                          <a:solidFill>
                            <a:srgbClr val="0069B4"/>
                          </a:solidFill>
                          <a:effectLst/>
                          <a:hlinkClick r:id="rId3" tooltip="Pilot Registration Form"/>
                        </a:rPr>
                        <a:t>Pilot Registration Form (PDF, 305 KB)</a:t>
                      </a:r>
                      <a:endParaRPr lang="en-US" sz="1500" b="0">
                        <a:solidFill>
                          <a:srgbClr val="000000"/>
                        </a:solidFill>
                        <a:effectLst/>
                      </a:endParaRPr>
                    </a:p>
                    <a:p>
                      <a:pPr algn="l" fontAlgn="t"/>
                      <a:r>
                        <a:rPr lang="en-US" sz="1500" b="1" u="none" strike="noStrike">
                          <a:solidFill>
                            <a:srgbClr val="0069B4"/>
                          </a:solidFill>
                          <a:effectLst/>
                          <a:hlinkClick r:id="rId4" tooltip="Example text for pilot’s medical doctor confirmation"/>
                        </a:rPr>
                        <a:t>Example text for pilot’s medical doctor confirmation (PDF, 88 KB)</a:t>
                      </a:r>
                      <a:endParaRPr lang="en-US" sz="1500" b="0">
                        <a:solidFill>
                          <a:srgbClr val="000000"/>
                        </a:solidFill>
                        <a:effectLst/>
                      </a:endParaRPr>
                    </a:p>
                  </a:txBody>
                  <a:tcPr marL="73751" marR="73751" marT="36876" marB="36876">
                    <a:lnL>
                      <a:noFill/>
                    </a:lnL>
                    <a:lnR>
                      <a:noFill/>
                    </a:lnR>
                    <a:lnT>
                      <a:noFill/>
                    </a:lnT>
                    <a:lnB>
                      <a:noFill/>
                    </a:lnB>
                    <a:solidFill>
                      <a:srgbClr val="EAECEE"/>
                    </a:solidFill>
                  </a:tcPr>
                </a:tc>
                <a:extLst>
                  <a:ext uri="{0D108BD9-81ED-4DB2-BD59-A6C34878D82A}">
                    <a16:rowId xmlns:a16="http://schemas.microsoft.com/office/drawing/2014/main" val="3171107909"/>
                  </a:ext>
                </a:extLst>
              </a:tr>
              <a:tr h="2065042">
                <a:tc>
                  <a:txBody>
                    <a:bodyPr/>
                    <a:lstStyle/>
                    <a:p>
                      <a:pPr algn="l" fontAlgn="t"/>
                      <a:r>
                        <a:rPr lang="en-GB" sz="1500" b="0" dirty="0">
                          <a:solidFill>
                            <a:srgbClr val="000000"/>
                          </a:solidFill>
                          <a:effectLst/>
                        </a:rPr>
                        <a:t>Device (</a:t>
                      </a:r>
                      <a:r>
                        <a:rPr lang="en-GB" sz="1500" b="0" dirty="0" err="1">
                          <a:solidFill>
                            <a:srgbClr val="000000"/>
                          </a:solidFill>
                          <a:effectLst/>
                        </a:rPr>
                        <a:t>TecCheck</a:t>
                      </a:r>
                      <a:r>
                        <a:rPr lang="en-GB" sz="1500" b="0" dirty="0">
                          <a:solidFill>
                            <a:srgbClr val="000000"/>
                          </a:solidFill>
                          <a:effectLst/>
                        </a:rPr>
                        <a:t>)</a:t>
                      </a:r>
                    </a:p>
                  </a:txBody>
                  <a:tcPr marL="73751" marR="73751" marT="36876" marB="36876">
                    <a:lnL>
                      <a:noFill/>
                    </a:lnL>
                    <a:lnR>
                      <a:noFill/>
                    </a:lnR>
                    <a:lnT>
                      <a:noFill/>
                    </a:lnT>
                    <a:lnB>
                      <a:noFill/>
                    </a:lnB>
                    <a:solidFill>
                      <a:srgbClr val="EAECEE"/>
                    </a:solidFill>
                  </a:tcPr>
                </a:tc>
                <a:tc>
                  <a:txBody>
                    <a:bodyPr/>
                    <a:lstStyle/>
                    <a:p>
                      <a:pPr algn="l" fontAlgn="t"/>
                      <a:r>
                        <a:rPr lang="en-GB" sz="1500" b="1" u="none" strike="noStrike">
                          <a:solidFill>
                            <a:srgbClr val="0069B4"/>
                          </a:solidFill>
                          <a:effectLst/>
                          <a:hlinkClick r:id="rId5"/>
                        </a:rPr>
                        <a:t>TecCheck Protocol (for BCI) (DOCX, 68 KB)</a:t>
                      </a:r>
                      <a:endParaRPr lang="en-GB" sz="1500" b="0">
                        <a:solidFill>
                          <a:srgbClr val="000000"/>
                        </a:solidFill>
                        <a:effectLst/>
                      </a:endParaRPr>
                    </a:p>
                    <a:p>
                      <a:pPr algn="l" fontAlgn="t"/>
                      <a:r>
                        <a:rPr lang="en-GB" sz="1500" b="1" u="none" strike="noStrike">
                          <a:solidFill>
                            <a:srgbClr val="0069B4"/>
                          </a:solidFill>
                          <a:effectLst/>
                          <a:hlinkClick r:id="rId6"/>
                        </a:rPr>
                        <a:t>TecCheck Protocol (for FES, ARM, LEG, EXO, WHL) (DOCX, 100 KB)</a:t>
                      </a:r>
                      <a:endParaRPr lang="en-GB" sz="1500" b="0">
                        <a:solidFill>
                          <a:srgbClr val="000000"/>
                        </a:solidFill>
                        <a:effectLst/>
                      </a:endParaRPr>
                    </a:p>
                    <a:p>
                      <a:pPr algn="l" fontAlgn="t"/>
                      <a:r>
                        <a:rPr lang="en-GB" sz="1500" b="1" u="none" strike="noStrike">
                          <a:solidFill>
                            <a:srgbClr val="0069B4"/>
                          </a:solidFill>
                          <a:effectLst/>
                          <a:hlinkClick r:id="rId7"/>
                        </a:rPr>
                        <a:t>Risk Analysis Template (DOTX, 64 KB)</a:t>
                      </a:r>
                      <a:endParaRPr lang="en-GB" sz="1500" b="0">
                        <a:solidFill>
                          <a:srgbClr val="000000"/>
                        </a:solidFill>
                        <a:effectLst/>
                      </a:endParaRPr>
                    </a:p>
                    <a:p>
                      <a:pPr algn="l" fontAlgn="t"/>
                      <a:r>
                        <a:rPr lang="en-GB" sz="1500" b="1" u="none" strike="noStrike">
                          <a:solidFill>
                            <a:srgbClr val="0069B4"/>
                          </a:solidFill>
                          <a:effectLst/>
                          <a:hlinkClick r:id="rId8"/>
                        </a:rPr>
                        <a:t>Risk Analysis Example (PDF, 643 KB)</a:t>
                      </a:r>
                      <a:endParaRPr lang="en-GB" sz="1500" b="0">
                        <a:solidFill>
                          <a:srgbClr val="000000"/>
                        </a:solidFill>
                        <a:effectLst/>
                      </a:endParaRPr>
                    </a:p>
                  </a:txBody>
                  <a:tcPr marL="73751" marR="73751" marT="36876" marB="36876">
                    <a:lnL>
                      <a:noFill/>
                    </a:lnL>
                    <a:lnR>
                      <a:noFill/>
                    </a:lnR>
                    <a:lnT>
                      <a:noFill/>
                    </a:lnT>
                    <a:lnB>
                      <a:noFill/>
                    </a:lnB>
                    <a:solidFill>
                      <a:srgbClr val="EAECEE"/>
                    </a:solidFill>
                  </a:tcPr>
                </a:tc>
                <a:extLst>
                  <a:ext uri="{0D108BD9-81ED-4DB2-BD59-A6C34878D82A}">
                    <a16:rowId xmlns:a16="http://schemas.microsoft.com/office/drawing/2014/main" val="3483147956"/>
                  </a:ext>
                </a:extLst>
              </a:tr>
              <a:tr h="295006">
                <a:tc>
                  <a:txBody>
                    <a:bodyPr/>
                    <a:lstStyle/>
                    <a:p>
                      <a:pPr algn="l" fontAlgn="t"/>
                      <a:r>
                        <a:rPr lang="en-GB" sz="1500" b="0">
                          <a:solidFill>
                            <a:srgbClr val="000000"/>
                          </a:solidFill>
                          <a:effectLst/>
                        </a:rPr>
                        <a:t>Rules</a:t>
                      </a:r>
                    </a:p>
                  </a:txBody>
                  <a:tcPr marL="73751" marR="73751" marT="36876" marB="36876">
                    <a:lnL>
                      <a:noFill/>
                    </a:lnL>
                    <a:lnR>
                      <a:noFill/>
                    </a:lnR>
                    <a:lnT>
                      <a:noFill/>
                    </a:lnT>
                    <a:lnB>
                      <a:noFill/>
                    </a:lnB>
                    <a:solidFill>
                      <a:srgbClr val="EAECEE"/>
                    </a:solidFill>
                  </a:tcPr>
                </a:tc>
                <a:tc>
                  <a:txBody>
                    <a:bodyPr/>
                    <a:lstStyle/>
                    <a:p>
                      <a:pPr algn="l" fontAlgn="t"/>
                      <a:r>
                        <a:rPr lang="en-GB" sz="1500" b="1" u="none" strike="noStrike" dirty="0">
                          <a:solidFill>
                            <a:srgbClr val="0069B4"/>
                          </a:solidFill>
                          <a:effectLst/>
                          <a:hlinkClick r:id="rId9"/>
                        </a:rPr>
                        <a:t>Race Task Description</a:t>
                      </a:r>
                      <a:endParaRPr lang="en-GB" sz="1500" b="0" dirty="0">
                        <a:solidFill>
                          <a:srgbClr val="000000"/>
                        </a:solidFill>
                        <a:effectLst/>
                      </a:endParaRPr>
                    </a:p>
                  </a:txBody>
                  <a:tcPr marL="73751" marR="73751" marT="36876" marB="36876">
                    <a:lnL>
                      <a:noFill/>
                    </a:lnL>
                    <a:lnR>
                      <a:noFill/>
                    </a:lnR>
                    <a:lnT>
                      <a:noFill/>
                    </a:lnT>
                    <a:lnB>
                      <a:noFill/>
                    </a:lnB>
                    <a:solidFill>
                      <a:srgbClr val="EAECEE"/>
                    </a:solidFill>
                  </a:tcPr>
                </a:tc>
                <a:extLst>
                  <a:ext uri="{0D108BD9-81ED-4DB2-BD59-A6C34878D82A}">
                    <a16:rowId xmlns:a16="http://schemas.microsoft.com/office/drawing/2014/main" val="4249559908"/>
                  </a:ext>
                </a:extLst>
              </a:tr>
            </a:tbl>
          </a:graphicData>
        </a:graphic>
      </p:graphicFrame>
    </p:spTree>
    <p:extLst>
      <p:ext uri="{BB962C8B-B14F-4D97-AF65-F5344CB8AC3E}">
        <p14:creationId xmlns:p14="http://schemas.microsoft.com/office/powerpoint/2010/main" val="33287187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project aim</a:t>
            </a:r>
          </a:p>
        </p:txBody>
      </p:sp>
      <p:sp>
        <p:nvSpPr>
          <p:cNvPr id="3" name="Content Placeholder 2"/>
          <p:cNvSpPr>
            <a:spLocks noGrp="1"/>
          </p:cNvSpPr>
          <p:nvPr>
            <p:ph idx="1"/>
          </p:nvPr>
        </p:nvSpPr>
        <p:spPr>
          <a:xfrm>
            <a:off x="1097280" y="2502130"/>
            <a:ext cx="10058400" cy="1255223"/>
          </a:xfrm>
        </p:spPr>
        <p:txBody>
          <a:bodyPr/>
          <a:lstStyle/>
          <a:p>
            <a:pPr marL="45720" indent="0" algn="ctr">
              <a:buNone/>
            </a:pPr>
            <a:r>
              <a:rPr lang="en-US" dirty="0">
                <a:solidFill>
                  <a:schemeClr val="tx1"/>
                </a:solidFill>
              </a:rPr>
              <a:t>“To build a myoelectric prosthetic arm to enter into the </a:t>
            </a:r>
            <a:r>
              <a:rPr lang="en-US" dirty="0" err="1">
                <a:solidFill>
                  <a:schemeClr val="tx1"/>
                </a:solidFill>
                <a:hlinkClick r:id="rId2"/>
              </a:rPr>
              <a:t>Cybathlon</a:t>
            </a:r>
            <a:r>
              <a:rPr lang="en-US" dirty="0">
                <a:solidFill>
                  <a:schemeClr val="tx1"/>
                </a:solidFill>
                <a:hlinkClick r:id="rId2"/>
              </a:rPr>
              <a:t> in 2020</a:t>
            </a:r>
            <a:r>
              <a:rPr lang="en-US" dirty="0">
                <a:solidFill>
                  <a:schemeClr val="tx1"/>
                </a:solidFill>
              </a:rPr>
              <a:t>”</a:t>
            </a:r>
            <a:endParaRPr lang="en-US" b="1" dirty="0">
              <a:solidFill>
                <a:schemeClr val="tx1"/>
              </a:solidFill>
            </a:endParaRPr>
          </a:p>
        </p:txBody>
      </p:sp>
      <p:pic>
        <p:nvPicPr>
          <p:cNvPr id="7" name="Picture 6"/>
          <p:cNvPicPr>
            <a:picLocks noChangeAspect="1"/>
          </p:cNvPicPr>
          <p:nvPr/>
        </p:nvPicPr>
        <p:blipFill rotWithShape="1">
          <a:blip r:embed="rId3"/>
          <a:srcRect l="4489" t="11204" r="28287" b="18970"/>
          <a:stretch/>
        </p:blipFill>
        <p:spPr>
          <a:xfrm>
            <a:off x="1143000" y="3561408"/>
            <a:ext cx="4168985" cy="2435811"/>
          </a:xfrm>
          <a:prstGeom prst="rect">
            <a:avLst/>
          </a:prstGeom>
        </p:spPr>
      </p:pic>
      <p:pic>
        <p:nvPicPr>
          <p:cNvPr id="8" name="Picture 7"/>
          <p:cNvPicPr>
            <a:picLocks noChangeAspect="1"/>
          </p:cNvPicPr>
          <p:nvPr/>
        </p:nvPicPr>
        <p:blipFill rotWithShape="1">
          <a:blip r:embed="rId4"/>
          <a:srcRect l="5054" t="13226" r="28656" b="19391"/>
          <a:stretch/>
        </p:blipFill>
        <p:spPr>
          <a:xfrm>
            <a:off x="6888972" y="3598726"/>
            <a:ext cx="4129548" cy="2361177"/>
          </a:xfrm>
          <a:prstGeom prst="rect">
            <a:avLst/>
          </a:prstGeom>
        </p:spPr>
      </p:pic>
      <p:sp>
        <p:nvSpPr>
          <p:cNvPr id="9" name="TextBox 8"/>
          <p:cNvSpPr txBox="1"/>
          <p:nvPr/>
        </p:nvSpPr>
        <p:spPr>
          <a:xfrm>
            <a:off x="3363686" y="5997219"/>
            <a:ext cx="5170005" cy="369332"/>
          </a:xfrm>
          <a:prstGeom prst="rect">
            <a:avLst/>
          </a:prstGeom>
          <a:noFill/>
        </p:spPr>
        <p:txBody>
          <a:bodyPr wrap="none" rtlCol="0">
            <a:spAutoFit/>
          </a:bodyPr>
          <a:lstStyle/>
          <a:p>
            <a:r>
              <a:rPr lang="en-GB" dirty="0" err="1">
                <a:hlinkClick r:id="rId5"/>
              </a:rPr>
              <a:t>Cybathlon</a:t>
            </a:r>
            <a:r>
              <a:rPr lang="en-GB" dirty="0">
                <a:hlinkClick r:id="rId5"/>
              </a:rPr>
              <a:t> 2016: powered arm </a:t>
            </a:r>
            <a:r>
              <a:rPr lang="en-GB" dirty="0" err="1">
                <a:hlinkClick r:id="rId5"/>
              </a:rPr>
              <a:t>prosthesisrace</a:t>
            </a:r>
            <a:r>
              <a:rPr lang="en-GB" dirty="0">
                <a:hlinkClick r:id="rId5"/>
              </a:rPr>
              <a:t> (video)</a:t>
            </a:r>
            <a:endParaRPr lang="en-GB" dirty="0"/>
          </a:p>
        </p:txBody>
      </p:sp>
    </p:spTree>
    <p:extLst>
      <p:ext uri="{BB962C8B-B14F-4D97-AF65-F5344CB8AC3E}">
        <p14:creationId xmlns:p14="http://schemas.microsoft.com/office/powerpoint/2010/main" val="7256465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C95B-498A-4E24-8D3E-B7D4477895DD}"/>
              </a:ext>
            </a:extLst>
          </p:cNvPr>
          <p:cNvSpPr>
            <a:spLocks noGrp="1"/>
          </p:cNvSpPr>
          <p:nvPr>
            <p:ph type="title"/>
          </p:nvPr>
        </p:nvSpPr>
        <p:spPr/>
        <p:txBody>
          <a:bodyPr/>
          <a:lstStyle/>
          <a:p>
            <a:r>
              <a:rPr lang="en-US" dirty="0"/>
              <a:t>Scoring</a:t>
            </a:r>
            <a:endParaRPr lang="en-GB" dirty="0"/>
          </a:p>
        </p:txBody>
      </p:sp>
      <p:sp>
        <p:nvSpPr>
          <p:cNvPr id="3" name="Content Placeholder 2">
            <a:extLst>
              <a:ext uri="{FF2B5EF4-FFF2-40B4-BE49-F238E27FC236}">
                <a16:creationId xmlns:a16="http://schemas.microsoft.com/office/drawing/2014/main" id="{92F216F3-BCE0-4991-93F0-CB8222643B19}"/>
              </a:ext>
            </a:extLst>
          </p:cNvPr>
          <p:cNvSpPr>
            <a:spLocks noGrp="1"/>
          </p:cNvSpPr>
          <p:nvPr>
            <p:ph idx="1"/>
          </p:nvPr>
        </p:nvSpPr>
        <p:spPr/>
        <p:txBody>
          <a:bodyPr/>
          <a:lstStyle/>
          <a:p>
            <a:r>
              <a:rPr lang="en-US" dirty="0"/>
              <a:t>The general goal of the races is to, firstly, cover the racing distance, and secondly, to cover it as fast as possible (BCI, FES) or to, firstly, solve as many tasks as possible on the race track, and, secondly, to solve them as fast as possible (ARM, LEG, EXO, WHL) within a given race time limit. A countdown is displayed in the arena that shows the remaining time.</a:t>
            </a:r>
            <a:endParaRPr lang="en-GB" dirty="0"/>
          </a:p>
        </p:txBody>
      </p:sp>
    </p:spTree>
    <p:extLst>
      <p:ext uri="{BB962C8B-B14F-4D97-AF65-F5344CB8AC3E}">
        <p14:creationId xmlns:p14="http://schemas.microsoft.com/office/powerpoint/2010/main" val="39508726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6439-97B5-4632-80A5-E84CA5CE6978}"/>
              </a:ext>
            </a:extLst>
          </p:cNvPr>
          <p:cNvSpPr>
            <a:spLocks noGrp="1"/>
          </p:cNvSpPr>
          <p:nvPr>
            <p:ph type="title"/>
          </p:nvPr>
        </p:nvSpPr>
        <p:spPr/>
        <p:txBody>
          <a:bodyPr/>
          <a:lstStyle/>
          <a:p>
            <a:r>
              <a:rPr lang="en-US" dirty="0"/>
              <a:t>Arm: Specifications</a:t>
            </a:r>
            <a:endParaRPr lang="en-GB" dirty="0"/>
          </a:p>
        </p:txBody>
      </p:sp>
      <p:sp>
        <p:nvSpPr>
          <p:cNvPr id="3" name="Content Placeholder 2">
            <a:extLst>
              <a:ext uri="{FF2B5EF4-FFF2-40B4-BE49-F238E27FC236}">
                <a16:creationId xmlns:a16="http://schemas.microsoft.com/office/drawing/2014/main" id="{34F875CC-DCB1-43F5-A6B1-DF5C2F628708}"/>
              </a:ext>
            </a:extLst>
          </p:cNvPr>
          <p:cNvSpPr>
            <a:spLocks noGrp="1"/>
          </p:cNvSpPr>
          <p:nvPr>
            <p:ph idx="1"/>
          </p:nvPr>
        </p:nvSpPr>
        <p:spPr/>
        <p:txBody>
          <a:bodyPr>
            <a:normAutofit lnSpcReduction="10000"/>
          </a:bodyPr>
          <a:lstStyle/>
          <a:p>
            <a:r>
              <a:rPr lang="en-GB" dirty="0"/>
              <a:t>Pilot: </a:t>
            </a:r>
            <a:r>
              <a:rPr lang="en-GB" dirty="0" err="1"/>
              <a:t>Transradial</a:t>
            </a:r>
            <a:endParaRPr lang="en-GB" dirty="0"/>
          </a:p>
          <a:p>
            <a:r>
              <a:rPr lang="en-US" dirty="0"/>
              <a:t>Passive and active prostheses are allowed.</a:t>
            </a:r>
          </a:p>
          <a:p>
            <a:r>
              <a:rPr lang="en-US" dirty="0"/>
              <a:t>The prosthetic device is allowed to have any number of actively driven (powered) joints (e.g. for hand opening/closing or wrist pronation/supination). The prosthetic device can have several passive or mechanically coupled joints (e.g. at the fingers). Any kind of body powered (e.g. cable driven) system is also allowed.</a:t>
            </a:r>
          </a:p>
          <a:p>
            <a:r>
              <a:rPr lang="en-US" dirty="0"/>
              <a:t>Surface or implanted electrode systems can be used to access sensory or motor nerves.</a:t>
            </a:r>
          </a:p>
          <a:p>
            <a:r>
              <a:rPr lang="en-US" dirty="0"/>
              <a:t>Osseointegration is allowed if pilots are in a clinically stable condition and any health risks (e.g. infections) can be excluded.</a:t>
            </a:r>
          </a:p>
          <a:p>
            <a:r>
              <a:rPr lang="en-US" dirty="0"/>
              <a:t>There is no weight limitation for the prosthesis.</a:t>
            </a:r>
            <a:endParaRPr lang="en-GB" dirty="0"/>
          </a:p>
        </p:txBody>
      </p:sp>
    </p:spTree>
    <p:extLst>
      <p:ext uri="{BB962C8B-B14F-4D97-AF65-F5344CB8AC3E}">
        <p14:creationId xmlns:p14="http://schemas.microsoft.com/office/powerpoint/2010/main" val="19072944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A2E45-E5EC-4010-BC3E-6781258237C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B349F9B-91CE-4B80-A5AE-C92E4303AE8C}"/>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8E580867-94CD-4BB5-ACF4-0B3B86DE8C5F}"/>
              </a:ext>
            </a:extLst>
          </p:cNvPr>
          <p:cNvPicPr>
            <a:picLocks noChangeAspect="1"/>
          </p:cNvPicPr>
          <p:nvPr/>
        </p:nvPicPr>
        <p:blipFill rotWithShape="1">
          <a:blip r:embed="rId2"/>
          <a:srcRect l="20752" t="23042" r="22015" b="8350"/>
          <a:stretch/>
        </p:blipFill>
        <p:spPr>
          <a:xfrm>
            <a:off x="1624614" y="615478"/>
            <a:ext cx="8345010" cy="5627044"/>
          </a:xfrm>
          <a:prstGeom prst="rect">
            <a:avLst/>
          </a:prstGeom>
        </p:spPr>
      </p:pic>
    </p:spTree>
    <p:extLst>
      <p:ext uri="{BB962C8B-B14F-4D97-AF65-F5344CB8AC3E}">
        <p14:creationId xmlns:p14="http://schemas.microsoft.com/office/powerpoint/2010/main" val="82964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5B9B-8FE0-49BF-AE5B-1A2E0326D27E}"/>
              </a:ext>
            </a:extLst>
          </p:cNvPr>
          <p:cNvSpPr>
            <a:spLocks noGrp="1"/>
          </p:cNvSpPr>
          <p:nvPr>
            <p:ph type="title"/>
          </p:nvPr>
        </p:nvSpPr>
        <p:spPr/>
        <p:txBody>
          <a:bodyPr/>
          <a:lstStyle/>
          <a:p>
            <a:r>
              <a:rPr lang="en-US" dirty="0"/>
              <a:t>5 areas of all business’</a:t>
            </a:r>
            <a:endParaRPr lang="en-GB" dirty="0"/>
          </a:p>
        </p:txBody>
      </p:sp>
      <p:graphicFrame>
        <p:nvGraphicFramePr>
          <p:cNvPr id="4" name="Content Placeholder 3">
            <a:extLst>
              <a:ext uri="{FF2B5EF4-FFF2-40B4-BE49-F238E27FC236}">
                <a16:creationId xmlns:a16="http://schemas.microsoft.com/office/drawing/2014/main" id="{70D076AC-38B5-47BD-A16B-FD91D62622E3}"/>
              </a:ext>
            </a:extLst>
          </p:cNvPr>
          <p:cNvGraphicFramePr>
            <a:graphicFrameLocks noGrp="1"/>
          </p:cNvGraphicFramePr>
          <p:nvPr>
            <p:ph idx="1"/>
            <p:extLst>
              <p:ext uri="{D42A27DB-BD31-4B8C-83A1-F6EECF244321}">
                <p14:modId xmlns:p14="http://schemas.microsoft.com/office/powerpoint/2010/main" val="155102099"/>
              </p:ext>
            </p:extLst>
          </p:nvPr>
        </p:nvGraphicFramePr>
        <p:xfrm>
          <a:off x="1143000" y="2057400"/>
          <a:ext cx="9872663"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AE7AD168-64DD-41DB-B238-317010698424}"/>
              </a:ext>
            </a:extLst>
          </p:cNvPr>
          <p:cNvSpPr/>
          <p:nvPr/>
        </p:nvSpPr>
        <p:spPr>
          <a:xfrm>
            <a:off x="4948518" y="1830591"/>
            <a:ext cx="2272553" cy="1356361"/>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6" name="Rectangle 5">
            <a:extLst>
              <a:ext uri="{FF2B5EF4-FFF2-40B4-BE49-F238E27FC236}">
                <a16:creationId xmlns:a16="http://schemas.microsoft.com/office/drawing/2014/main" id="{3AA23259-F960-43F0-912B-4789E45F9879}"/>
              </a:ext>
            </a:extLst>
          </p:cNvPr>
          <p:cNvSpPr/>
          <p:nvPr/>
        </p:nvSpPr>
        <p:spPr>
          <a:xfrm>
            <a:off x="3806778" y="4893831"/>
            <a:ext cx="2272553" cy="1356361"/>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7" name="TextBox 6">
            <a:extLst>
              <a:ext uri="{FF2B5EF4-FFF2-40B4-BE49-F238E27FC236}">
                <a16:creationId xmlns:a16="http://schemas.microsoft.com/office/drawing/2014/main" id="{A3F19C5F-A6C3-4EC9-8296-3BFC139FBB85}"/>
              </a:ext>
            </a:extLst>
          </p:cNvPr>
          <p:cNvSpPr txBox="1"/>
          <p:nvPr/>
        </p:nvSpPr>
        <p:spPr>
          <a:xfrm>
            <a:off x="739588" y="3186952"/>
            <a:ext cx="1829347" cy="369332"/>
          </a:xfrm>
          <a:prstGeom prst="rect">
            <a:avLst/>
          </a:prstGeom>
          <a:noFill/>
        </p:spPr>
        <p:txBody>
          <a:bodyPr wrap="none" rtlCol="0">
            <a:spAutoFit/>
          </a:bodyPr>
          <a:lstStyle/>
          <a:p>
            <a:r>
              <a:rPr lang="en-US" dirty="0"/>
              <a:t>Engineers in here</a:t>
            </a:r>
            <a:endParaRPr lang="en-GB" dirty="0"/>
          </a:p>
        </p:txBody>
      </p:sp>
      <p:cxnSp>
        <p:nvCxnSpPr>
          <p:cNvPr id="9" name="Straight Arrow Connector 8">
            <a:extLst>
              <a:ext uri="{FF2B5EF4-FFF2-40B4-BE49-F238E27FC236}">
                <a16:creationId xmlns:a16="http://schemas.microsoft.com/office/drawing/2014/main" id="{DEAA186A-3F13-4092-A52D-B4A22A6D84F8}"/>
              </a:ext>
            </a:extLst>
          </p:cNvPr>
          <p:cNvCxnSpPr/>
          <p:nvPr/>
        </p:nvCxnSpPr>
        <p:spPr>
          <a:xfrm flipV="1">
            <a:off x="2568935" y="2508771"/>
            <a:ext cx="2218218" cy="862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7E0570-AEB5-44EA-9C6C-7699B224C516}"/>
              </a:ext>
            </a:extLst>
          </p:cNvPr>
          <p:cNvCxnSpPr>
            <a:cxnSpLocks/>
          </p:cNvCxnSpPr>
          <p:nvPr/>
        </p:nvCxnSpPr>
        <p:spPr>
          <a:xfrm>
            <a:off x="2568935" y="3448715"/>
            <a:ext cx="1068768" cy="1997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9200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E3F7-C3C2-458D-99DC-DD288F89285D}"/>
              </a:ext>
            </a:extLst>
          </p:cNvPr>
          <p:cNvSpPr>
            <a:spLocks noGrp="1"/>
          </p:cNvSpPr>
          <p:nvPr>
            <p:ph type="title"/>
          </p:nvPr>
        </p:nvSpPr>
        <p:spPr/>
        <p:txBody>
          <a:bodyPr/>
          <a:lstStyle/>
          <a:p>
            <a:r>
              <a:rPr lang="en-US" dirty="0"/>
              <a:t>6 Tasks</a:t>
            </a:r>
            <a:endParaRPr lang="en-GB" dirty="0"/>
          </a:p>
        </p:txBody>
      </p:sp>
      <p:sp>
        <p:nvSpPr>
          <p:cNvPr id="3" name="Content Placeholder 2">
            <a:extLst>
              <a:ext uri="{FF2B5EF4-FFF2-40B4-BE49-F238E27FC236}">
                <a16:creationId xmlns:a16="http://schemas.microsoft.com/office/drawing/2014/main" id="{32F6D7F5-6886-44B3-A306-7F0ABA610C30}"/>
              </a:ext>
            </a:extLst>
          </p:cNvPr>
          <p:cNvSpPr>
            <a:spLocks noGrp="1"/>
          </p:cNvSpPr>
          <p:nvPr>
            <p:ph idx="1"/>
          </p:nvPr>
        </p:nvSpPr>
        <p:spPr/>
        <p:txBody>
          <a:bodyPr/>
          <a:lstStyle/>
          <a:p>
            <a:r>
              <a:rPr lang="en-US" dirty="0"/>
              <a:t>Clean up</a:t>
            </a:r>
          </a:p>
          <a:p>
            <a:r>
              <a:rPr lang="en-US" dirty="0"/>
              <a:t>Box</a:t>
            </a:r>
          </a:p>
          <a:p>
            <a:r>
              <a:rPr lang="en-US" dirty="0"/>
              <a:t>Home improvement</a:t>
            </a:r>
          </a:p>
          <a:p>
            <a:r>
              <a:rPr lang="en-US" dirty="0"/>
              <a:t>Breakfast</a:t>
            </a:r>
          </a:p>
          <a:p>
            <a:r>
              <a:rPr lang="en-US" dirty="0"/>
              <a:t>Hang up</a:t>
            </a:r>
          </a:p>
          <a:p>
            <a:r>
              <a:rPr lang="en-US" dirty="0"/>
              <a:t>Wire loop</a:t>
            </a:r>
          </a:p>
          <a:p>
            <a:endParaRPr lang="en-GB" dirty="0"/>
          </a:p>
        </p:txBody>
      </p:sp>
    </p:spTree>
    <p:extLst>
      <p:ext uri="{BB962C8B-B14F-4D97-AF65-F5344CB8AC3E}">
        <p14:creationId xmlns:p14="http://schemas.microsoft.com/office/powerpoint/2010/main" val="19056330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9801-AC2D-4392-972B-3BF6FB4DFE01}"/>
              </a:ext>
            </a:extLst>
          </p:cNvPr>
          <p:cNvSpPr>
            <a:spLocks noGrp="1"/>
          </p:cNvSpPr>
          <p:nvPr>
            <p:ph type="title"/>
          </p:nvPr>
        </p:nvSpPr>
        <p:spPr/>
        <p:txBody>
          <a:bodyPr/>
          <a:lstStyle/>
          <a:p>
            <a:r>
              <a:rPr lang="en-US" dirty="0"/>
              <a:t>Clean up</a:t>
            </a:r>
            <a:endParaRPr lang="en-GB" dirty="0"/>
          </a:p>
        </p:txBody>
      </p:sp>
      <p:sp>
        <p:nvSpPr>
          <p:cNvPr id="3" name="Content Placeholder 2">
            <a:extLst>
              <a:ext uri="{FF2B5EF4-FFF2-40B4-BE49-F238E27FC236}">
                <a16:creationId xmlns:a16="http://schemas.microsoft.com/office/drawing/2014/main" id="{49C428C7-9C1C-4B80-B4B0-18590B818388}"/>
              </a:ext>
            </a:extLst>
          </p:cNvPr>
          <p:cNvSpPr>
            <a:spLocks noGrp="1"/>
          </p:cNvSpPr>
          <p:nvPr>
            <p:ph idx="1"/>
          </p:nvPr>
        </p:nvSpPr>
        <p:spPr>
          <a:xfrm>
            <a:off x="838200" y="1825625"/>
            <a:ext cx="3476348" cy="4351338"/>
          </a:xfrm>
        </p:spPr>
        <p:txBody>
          <a:bodyPr/>
          <a:lstStyle/>
          <a:p>
            <a:r>
              <a:rPr lang="en-US" dirty="0"/>
              <a:t>Tests variety of grip patterns and ability to hold them in different postures.</a:t>
            </a:r>
          </a:p>
          <a:p>
            <a:r>
              <a:rPr lang="en-US" dirty="0"/>
              <a:t>Move object to location.</a:t>
            </a:r>
            <a:endParaRPr lang="en-GB" dirty="0"/>
          </a:p>
        </p:txBody>
      </p:sp>
      <p:pic>
        <p:nvPicPr>
          <p:cNvPr id="4" name="Picture 3">
            <a:extLst>
              <a:ext uri="{FF2B5EF4-FFF2-40B4-BE49-F238E27FC236}">
                <a16:creationId xmlns:a16="http://schemas.microsoft.com/office/drawing/2014/main" id="{07807A40-7ADB-402D-A19B-F6979272F62F}"/>
              </a:ext>
            </a:extLst>
          </p:cNvPr>
          <p:cNvPicPr>
            <a:picLocks noChangeAspect="1"/>
          </p:cNvPicPr>
          <p:nvPr/>
        </p:nvPicPr>
        <p:blipFill rotWithShape="1">
          <a:blip r:embed="rId2"/>
          <a:srcRect l="27597" t="18123" r="28495" b="21036"/>
          <a:stretch/>
        </p:blipFill>
        <p:spPr>
          <a:xfrm>
            <a:off x="4229974" y="609600"/>
            <a:ext cx="7551479" cy="5885895"/>
          </a:xfrm>
          <a:prstGeom prst="rect">
            <a:avLst/>
          </a:prstGeom>
        </p:spPr>
      </p:pic>
    </p:spTree>
    <p:extLst>
      <p:ext uri="{BB962C8B-B14F-4D97-AF65-F5344CB8AC3E}">
        <p14:creationId xmlns:p14="http://schemas.microsoft.com/office/powerpoint/2010/main" val="6469199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5E92-57F9-41B8-B2C0-F072F837A7BA}"/>
              </a:ext>
            </a:extLst>
          </p:cNvPr>
          <p:cNvSpPr>
            <a:spLocks noGrp="1"/>
          </p:cNvSpPr>
          <p:nvPr>
            <p:ph type="title"/>
          </p:nvPr>
        </p:nvSpPr>
        <p:spPr/>
        <p:txBody>
          <a:bodyPr/>
          <a:lstStyle/>
          <a:p>
            <a:r>
              <a:rPr lang="en-US" dirty="0"/>
              <a:t>BOX</a:t>
            </a:r>
            <a:endParaRPr lang="en-GB" dirty="0"/>
          </a:p>
        </p:txBody>
      </p:sp>
      <p:sp>
        <p:nvSpPr>
          <p:cNvPr id="3" name="Content Placeholder 2">
            <a:extLst>
              <a:ext uri="{FF2B5EF4-FFF2-40B4-BE49-F238E27FC236}">
                <a16:creationId xmlns:a16="http://schemas.microsoft.com/office/drawing/2014/main" id="{72449D9C-F327-476D-89EE-87768B314452}"/>
              </a:ext>
            </a:extLst>
          </p:cNvPr>
          <p:cNvSpPr>
            <a:spLocks noGrp="1"/>
          </p:cNvSpPr>
          <p:nvPr>
            <p:ph idx="1"/>
          </p:nvPr>
        </p:nvSpPr>
        <p:spPr>
          <a:xfrm>
            <a:off x="838200" y="1825625"/>
            <a:ext cx="3680534" cy="4351338"/>
          </a:xfrm>
        </p:spPr>
        <p:txBody>
          <a:bodyPr>
            <a:normAutofit/>
          </a:bodyPr>
          <a:lstStyle/>
          <a:p>
            <a:r>
              <a:rPr lang="en-US" dirty="0"/>
              <a:t>Testing sensory feedback</a:t>
            </a:r>
          </a:p>
          <a:p>
            <a:r>
              <a:rPr lang="en-US" dirty="0"/>
              <a:t>You are blind</a:t>
            </a:r>
          </a:p>
          <a:p>
            <a:r>
              <a:rPr lang="en-US" dirty="0"/>
              <a:t>Pull out the right object</a:t>
            </a:r>
          </a:p>
          <a:p>
            <a:pPr lvl="1"/>
            <a:r>
              <a:rPr lang="en-US" dirty="0"/>
              <a:t>Sponge cube</a:t>
            </a:r>
          </a:p>
          <a:p>
            <a:pPr lvl="1"/>
            <a:r>
              <a:rPr lang="en-US" dirty="0"/>
              <a:t>Wooden cube</a:t>
            </a:r>
          </a:p>
          <a:p>
            <a:pPr lvl="1"/>
            <a:r>
              <a:rPr lang="en-US" dirty="0"/>
              <a:t>Sponge ball</a:t>
            </a:r>
          </a:p>
          <a:p>
            <a:pPr lvl="1"/>
            <a:r>
              <a:rPr lang="en-US" dirty="0"/>
              <a:t>Wooden ball</a:t>
            </a:r>
          </a:p>
          <a:p>
            <a:r>
              <a:rPr lang="en-US" dirty="0"/>
              <a:t>Win: fewest wrong objects</a:t>
            </a:r>
            <a:endParaRPr lang="en-GB" dirty="0"/>
          </a:p>
        </p:txBody>
      </p:sp>
      <p:pic>
        <p:nvPicPr>
          <p:cNvPr id="4" name="Picture 3">
            <a:extLst>
              <a:ext uri="{FF2B5EF4-FFF2-40B4-BE49-F238E27FC236}">
                <a16:creationId xmlns:a16="http://schemas.microsoft.com/office/drawing/2014/main" id="{0F7DDB3A-0F23-4980-ADAB-3D8132FB812A}"/>
              </a:ext>
            </a:extLst>
          </p:cNvPr>
          <p:cNvPicPr>
            <a:picLocks noChangeAspect="1"/>
          </p:cNvPicPr>
          <p:nvPr/>
        </p:nvPicPr>
        <p:blipFill rotWithShape="1">
          <a:blip r:embed="rId2"/>
          <a:srcRect l="27233" t="15663" r="28568" b="9931"/>
          <a:stretch/>
        </p:blipFill>
        <p:spPr>
          <a:xfrm>
            <a:off x="5163662" y="328919"/>
            <a:ext cx="6547643" cy="6200161"/>
          </a:xfrm>
          <a:prstGeom prst="rect">
            <a:avLst/>
          </a:prstGeom>
        </p:spPr>
      </p:pic>
    </p:spTree>
    <p:extLst>
      <p:ext uri="{BB962C8B-B14F-4D97-AF65-F5344CB8AC3E}">
        <p14:creationId xmlns:p14="http://schemas.microsoft.com/office/powerpoint/2010/main" val="4578299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7549-CDA9-48DB-BCCA-7A51AAE1E073}"/>
              </a:ext>
            </a:extLst>
          </p:cNvPr>
          <p:cNvSpPr>
            <a:spLocks noGrp="1"/>
          </p:cNvSpPr>
          <p:nvPr>
            <p:ph type="title"/>
          </p:nvPr>
        </p:nvSpPr>
        <p:spPr>
          <a:xfrm>
            <a:off x="3699" y="55732"/>
            <a:ext cx="3467470" cy="1250610"/>
          </a:xfrm>
        </p:spPr>
        <p:txBody>
          <a:bodyPr>
            <a:normAutofit fontScale="90000"/>
          </a:bodyPr>
          <a:lstStyle/>
          <a:p>
            <a:r>
              <a:rPr lang="en-US" dirty="0"/>
              <a:t>Home Improvement</a:t>
            </a:r>
            <a:endParaRPr lang="en-GB" dirty="0"/>
          </a:p>
        </p:txBody>
      </p:sp>
      <p:sp>
        <p:nvSpPr>
          <p:cNvPr id="3" name="Content Placeholder 2">
            <a:extLst>
              <a:ext uri="{FF2B5EF4-FFF2-40B4-BE49-F238E27FC236}">
                <a16:creationId xmlns:a16="http://schemas.microsoft.com/office/drawing/2014/main" id="{5FBFC245-AF55-409A-B40C-030E9BAA042F}"/>
              </a:ext>
            </a:extLst>
          </p:cNvPr>
          <p:cNvSpPr>
            <a:spLocks noGrp="1"/>
          </p:cNvSpPr>
          <p:nvPr>
            <p:ph idx="1"/>
          </p:nvPr>
        </p:nvSpPr>
        <p:spPr>
          <a:xfrm>
            <a:off x="314418" y="1825624"/>
            <a:ext cx="3467470" cy="4351338"/>
          </a:xfrm>
        </p:spPr>
        <p:txBody>
          <a:bodyPr>
            <a:normAutofit/>
          </a:bodyPr>
          <a:lstStyle/>
          <a:p>
            <a:r>
              <a:rPr lang="en-US" dirty="0"/>
              <a:t>Tests: Ability to use tools</a:t>
            </a:r>
          </a:p>
          <a:p>
            <a:r>
              <a:rPr lang="en-US" dirty="0"/>
              <a:t>Take stuff off the pegboard (left) carry them to the other side (right) through closed door. Do task</a:t>
            </a:r>
            <a:r>
              <a:rPr lang="en-GB" dirty="0"/>
              <a:t>, </a:t>
            </a:r>
            <a:r>
              <a:rPr lang="en-GB" dirty="0" err="1"/>
              <a:t>eg</a:t>
            </a:r>
            <a:r>
              <a:rPr lang="en-GB" dirty="0"/>
              <a:t> screw in light bulb</a:t>
            </a:r>
          </a:p>
          <a:p>
            <a:r>
              <a:rPr lang="en-US" dirty="0"/>
              <a:t>T</a:t>
            </a:r>
            <a:r>
              <a:rPr lang="en-GB" dirty="0"/>
              <a:t>asks need to be “completed”, </a:t>
            </a:r>
            <a:r>
              <a:rPr lang="en-GB" dirty="0" err="1"/>
              <a:t>i.e</a:t>
            </a:r>
            <a:r>
              <a:rPr lang="en-GB" dirty="0"/>
              <a:t> the bulb completely screwed in (light on)</a:t>
            </a:r>
          </a:p>
          <a:p>
            <a:r>
              <a:rPr lang="en-GB" dirty="0"/>
              <a:t>Win: most completed </a:t>
            </a:r>
            <a:endParaRPr lang="en-US" dirty="0"/>
          </a:p>
        </p:txBody>
      </p:sp>
      <p:pic>
        <p:nvPicPr>
          <p:cNvPr id="4" name="Picture 3">
            <a:extLst>
              <a:ext uri="{FF2B5EF4-FFF2-40B4-BE49-F238E27FC236}">
                <a16:creationId xmlns:a16="http://schemas.microsoft.com/office/drawing/2014/main" id="{75958C4B-470B-48AC-9B94-ACA98057E32C}"/>
              </a:ext>
            </a:extLst>
          </p:cNvPr>
          <p:cNvPicPr>
            <a:picLocks noChangeAspect="1"/>
          </p:cNvPicPr>
          <p:nvPr/>
        </p:nvPicPr>
        <p:blipFill rotWithShape="1">
          <a:blip r:embed="rId2"/>
          <a:srcRect l="27451" t="19676" r="28422" b="19612"/>
          <a:stretch/>
        </p:blipFill>
        <p:spPr>
          <a:xfrm>
            <a:off x="4779613" y="1195951"/>
            <a:ext cx="6986289" cy="5406880"/>
          </a:xfrm>
          <a:prstGeom prst="rect">
            <a:avLst/>
          </a:prstGeom>
        </p:spPr>
      </p:pic>
      <p:pic>
        <p:nvPicPr>
          <p:cNvPr id="5" name="Picture 4">
            <a:extLst>
              <a:ext uri="{FF2B5EF4-FFF2-40B4-BE49-F238E27FC236}">
                <a16:creationId xmlns:a16="http://schemas.microsoft.com/office/drawing/2014/main" id="{CC2A27E7-DC30-4B31-AC1E-7DC4C2C6AF0F}"/>
              </a:ext>
            </a:extLst>
          </p:cNvPr>
          <p:cNvPicPr>
            <a:picLocks noChangeAspect="1"/>
          </p:cNvPicPr>
          <p:nvPr/>
        </p:nvPicPr>
        <p:blipFill rotWithShape="1">
          <a:blip r:embed="rId3"/>
          <a:srcRect l="27451" t="23301" r="28568" b="21036"/>
          <a:stretch/>
        </p:blipFill>
        <p:spPr>
          <a:xfrm>
            <a:off x="3919945" y="185209"/>
            <a:ext cx="3663704" cy="2608267"/>
          </a:xfrm>
          <a:prstGeom prst="rect">
            <a:avLst/>
          </a:prstGeom>
        </p:spPr>
      </p:pic>
    </p:spTree>
    <p:extLst>
      <p:ext uri="{BB962C8B-B14F-4D97-AF65-F5344CB8AC3E}">
        <p14:creationId xmlns:p14="http://schemas.microsoft.com/office/powerpoint/2010/main" val="25377521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81C4-A8CB-4B27-9AD9-D357AF3E047D}"/>
              </a:ext>
            </a:extLst>
          </p:cNvPr>
          <p:cNvSpPr>
            <a:spLocks noGrp="1"/>
          </p:cNvSpPr>
          <p:nvPr>
            <p:ph type="title"/>
          </p:nvPr>
        </p:nvSpPr>
        <p:spPr/>
        <p:txBody>
          <a:bodyPr/>
          <a:lstStyle/>
          <a:p>
            <a:r>
              <a:rPr lang="en-US" dirty="0"/>
              <a:t>Breakfast</a:t>
            </a:r>
            <a:endParaRPr lang="en-GB" dirty="0"/>
          </a:p>
        </p:txBody>
      </p:sp>
      <p:sp>
        <p:nvSpPr>
          <p:cNvPr id="3" name="Content Placeholder 2">
            <a:extLst>
              <a:ext uri="{FF2B5EF4-FFF2-40B4-BE49-F238E27FC236}">
                <a16:creationId xmlns:a16="http://schemas.microsoft.com/office/drawing/2014/main" id="{BE9AACEA-E904-48CF-829E-AF70685D763B}"/>
              </a:ext>
            </a:extLst>
          </p:cNvPr>
          <p:cNvSpPr>
            <a:spLocks noGrp="1"/>
          </p:cNvSpPr>
          <p:nvPr>
            <p:ph idx="1"/>
          </p:nvPr>
        </p:nvSpPr>
        <p:spPr>
          <a:xfrm>
            <a:off x="838200" y="1825625"/>
            <a:ext cx="3627268" cy="4351338"/>
          </a:xfrm>
        </p:spPr>
        <p:txBody>
          <a:bodyPr/>
          <a:lstStyle/>
          <a:p>
            <a:r>
              <a:rPr lang="en-US" dirty="0"/>
              <a:t>Test: ability to use kitchen utensils</a:t>
            </a:r>
          </a:p>
          <a:p>
            <a:r>
              <a:rPr lang="en-US" dirty="0"/>
              <a:t>cutting bread, unwrapping a sugar cube and opening a bottle, a jam jar and a can. An egg must be placed in an egg cup and a candle must be lit.</a:t>
            </a:r>
            <a:endParaRPr lang="en-GB" dirty="0"/>
          </a:p>
        </p:txBody>
      </p:sp>
      <p:pic>
        <p:nvPicPr>
          <p:cNvPr id="4" name="Picture 3">
            <a:extLst>
              <a:ext uri="{FF2B5EF4-FFF2-40B4-BE49-F238E27FC236}">
                <a16:creationId xmlns:a16="http://schemas.microsoft.com/office/drawing/2014/main" id="{8C46575D-F116-442A-9D09-216D0F69FA80}"/>
              </a:ext>
            </a:extLst>
          </p:cNvPr>
          <p:cNvPicPr>
            <a:picLocks noChangeAspect="1"/>
          </p:cNvPicPr>
          <p:nvPr/>
        </p:nvPicPr>
        <p:blipFill rotWithShape="1">
          <a:blip r:embed="rId2"/>
          <a:srcRect l="27524" t="29644" r="50000" b="32556"/>
          <a:stretch/>
        </p:blipFill>
        <p:spPr>
          <a:xfrm>
            <a:off x="4616387" y="365125"/>
            <a:ext cx="2740241" cy="2592280"/>
          </a:xfrm>
          <a:prstGeom prst="rect">
            <a:avLst/>
          </a:prstGeom>
        </p:spPr>
      </p:pic>
      <p:pic>
        <p:nvPicPr>
          <p:cNvPr id="5" name="Picture 4">
            <a:extLst>
              <a:ext uri="{FF2B5EF4-FFF2-40B4-BE49-F238E27FC236}">
                <a16:creationId xmlns:a16="http://schemas.microsoft.com/office/drawing/2014/main" id="{E3011445-7FC6-434A-84D0-73B8BE74F5B2}"/>
              </a:ext>
            </a:extLst>
          </p:cNvPr>
          <p:cNvPicPr>
            <a:picLocks noChangeAspect="1"/>
          </p:cNvPicPr>
          <p:nvPr/>
        </p:nvPicPr>
        <p:blipFill rotWithShape="1">
          <a:blip r:embed="rId3"/>
          <a:srcRect l="27306" t="29385" r="28641" b="11456"/>
          <a:stretch/>
        </p:blipFill>
        <p:spPr>
          <a:xfrm>
            <a:off x="5711360" y="1852257"/>
            <a:ext cx="6205432" cy="4687408"/>
          </a:xfrm>
          <a:prstGeom prst="rect">
            <a:avLst/>
          </a:prstGeom>
        </p:spPr>
      </p:pic>
    </p:spTree>
    <p:extLst>
      <p:ext uri="{BB962C8B-B14F-4D97-AF65-F5344CB8AC3E}">
        <p14:creationId xmlns:p14="http://schemas.microsoft.com/office/powerpoint/2010/main" val="32691856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D1E3A-EFAE-4C10-88EB-93DD07C980A2}"/>
              </a:ext>
            </a:extLst>
          </p:cNvPr>
          <p:cNvSpPr>
            <a:spLocks noGrp="1"/>
          </p:cNvSpPr>
          <p:nvPr>
            <p:ph type="title"/>
          </p:nvPr>
        </p:nvSpPr>
        <p:spPr/>
        <p:txBody>
          <a:bodyPr/>
          <a:lstStyle/>
          <a:p>
            <a:r>
              <a:rPr lang="en-US" dirty="0"/>
              <a:t>Hang up</a:t>
            </a:r>
            <a:endParaRPr lang="en-GB" dirty="0"/>
          </a:p>
        </p:txBody>
      </p:sp>
      <p:sp>
        <p:nvSpPr>
          <p:cNvPr id="3" name="Content Placeholder 2">
            <a:extLst>
              <a:ext uri="{FF2B5EF4-FFF2-40B4-BE49-F238E27FC236}">
                <a16:creationId xmlns:a16="http://schemas.microsoft.com/office/drawing/2014/main" id="{127898D8-4FD1-4D5A-BB7D-E536F7492CE0}"/>
              </a:ext>
            </a:extLst>
          </p:cNvPr>
          <p:cNvSpPr>
            <a:spLocks noGrp="1"/>
          </p:cNvSpPr>
          <p:nvPr>
            <p:ph idx="1"/>
          </p:nvPr>
        </p:nvSpPr>
        <p:spPr>
          <a:xfrm>
            <a:off x="838200" y="1825625"/>
            <a:ext cx="3156751" cy="4351338"/>
          </a:xfrm>
        </p:spPr>
        <p:txBody>
          <a:bodyPr/>
          <a:lstStyle/>
          <a:p>
            <a:endParaRPr lang="en-GB" dirty="0"/>
          </a:p>
        </p:txBody>
      </p:sp>
      <p:pic>
        <p:nvPicPr>
          <p:cNvPr id="4" name="Picture 3">
            <a:extLst>
              <a:ext uri="{FF2B5EF4-FFF2-40B4-BE49-F238E27FC236}">
                <a16:creationId xmlns:a16="http://schemas.microsoft.com/office/drawing/2014/main" id="{65B851A4-85C3-48B7-A5ED-D8386E148383}"/>
              </a:ext>
            </a:extLst>
          </p:cNvPr>
          <p:cNvPicPr>
            <a:picLocks noChangeAspect="1"/>
          </p:cNvPicPr>
          <p:nvPr/>
        </p:nvPicPr>
        <p:blipFill rotWithShape="1">
          <a:blip r:embed="rId2"/>
          <a:srcRect l="27015" t="17735" r="28349" b="27638"/>
          <a:stretch/>
        </p:blipFill>
        <p:spPr>
          <a:xfrm>
            <a:off x="4252405" y="365125"/>
            <a:ext cx="5442011" cy="3746376"/>
          </a:xfrm>
          <a:prstGeom prst="rect">
            <a:avLst/>
          </a:prstGeom>
        </p:spPr>
      </p:pic>
      <p:pic>
        <p:nvPicPr>
          <p:cNvPr id="5" name="Picture 4">
            <a:extLst>
              <a:ext uri="{FF2B5EF4-FFF2-40B4-BE49-F238E27FC236}">
                <a16:creationId xmlns:a16="http://schemas.microsoft.com/office/drawing/2014/main" id="{C08B6D02-25C5-4716-B35D-583A98A13460}"/>
              </a:ext>
            </a:extLst>
          </p:cNvPr>
          <p:cNvPicPr>
            <a:picLocks noChangeAspect="1"/>
          </p:cNvPicPr>
          <p:nvPr/>
        </p:nvPicPr>
        <p:blipFill rotWithShape="1">
          <a:blip r:embed="rId3"/>
          <a:srcRect l="27452" t="28997" r="28495" b="11845"/>
          <a:stretch/>
        </p:blipFill>
        <p:spPr>
          <a:xfrm>
            <a:off x="6613864" y="2332932"/>
            <a:ext cx="5370990" cy="4057095"/>
          </a:xfrm>
          <a:prstGeom prst="rect">
            <a:avLst/>
          </a:prstGeom>
        </p:spPr>
      </p:pic>
    </p:spTree>
    <p:extLst>
      <p:ext uri="{BB962C8B-B14F-4D97-AF65-F5344CB8AC3E}">
        <p14:creationId xmlns:p14="http://schemas.microsoft.com/office/powerpoint/2010/main" val="3150476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31DF-FEDB-4EB2-A6A4-271E4711C62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63CBD3D-AE88-49A9-A606-A55080680168}"/>
              </a:ext>
            </a:extLst>
          </p:cNvPr>
          <p:cNvSpPr>
            <a:spLocks noGrp="1"/>
          </p:cNvSpPr>
          <p:nvPr>
            <p:ph idx="1"/>
          </p:nvPr>
        </p:nvSpPr>
        <p:spPr>
          <a:xfrm>
            <a:off x="838200" y="1825625"/>
            <a:ext cx="3147874" cy="4351338"/>
          </a:xfrm>
        </p:spPr>
        <p:txBody>
          <a:bodyPr/>
          <a:lstStyle/>
          <a:p>
            <a:endParaRPr lang="en-GB" dirty="0"/>
          </a:p>
        </p:txBody>
      </p:sp>
      <p:pic>
        <p:nvPicPr>
          <p:cNvPr id="4" name="Picture 3">
            <a:extLst>
              <a:ext uri="{FF2B5EF4-FFF2-40B4-BE49-F238E27FC236}">
                <a16:creationId xmlns:a16="http://schemas.microsoft.com/office/drawing/2014/main" id="{AAE51297-ACB3-4728-9594-CB9F0DBFD748}"/>
              </a:ext>
            </a:extLst>
          </p:cNvPr>
          <p:cNvPicPr>
            <a:picLocks noChangeAspect="1"/>
          </p:cNvPicPr>
          <p:nvPr/>
        </p:nvPicPr>
        <p:blipFill rotWithShape="1">
          <a:blip r:embed="rId2"/>
          <a:srcRect l="27305" t="35470" r="28423" b="23495"/>
          <a:stretch/>
        </p:blipFill>
        <p:spPr>
          <a:xfrm>
            <a:off x="4323425" y="2217198"/>
            <a:ext cx="7342982" cy="3828495"/>
          </a:xfrm>
          <a:prstGeom prst="rect">
            <a:avLst/>
          </a:prstGeom>
        </p:spPr>
      </p:pic>
    </p:spTree>
    <p:extLst>
      <p:ext uri="{BB962C8B-B14F-4D97-AF65-F5344CB8AC3E}">
        <p14:creationId xmlns:p14="http://schemas.microsoft.com/office/powerpoint/2010/main" val="19078625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CC44E-218E-4676-8249-443D673D894C}"/>
              </a:ext>
            </a:extLst>
          </p:cNvPr>
          <p:cNvSpPr>
            <a:spLocks noGrp="1"/>
          </p:cNvSpPr>
          <p:nvPr>
            <p:ph type="title"/>
          </p:nvPr>
        </p:nvSpPr>
        <p:spPr/>
        <p:txBody>
          <a:bodyPr/>
          <a:lstStyle/>
          <a:p>
            <a:r>
              <a:rPr lang="en-US" dirty="0"/>
              <a:t>Rules</a:t>
            </a:r>
            <a:endParaRPr lang="en-GB" dirty="0"/>
          </a:p>
        </p:txBody>
      </p:sp>
      <p:sp>
        <p:nvSpPr>
          <p:cNvPr id="3" name="Content Placeholder 2">
            <a:extLst>
              <a:ext uri="{FF2B5EF4-FFF2-40B4-BE49-F238E27FC236}">
                <a16:creationId xmlns:a16="http://schemas.microsoft.com/office/drawing/2014/main" id="{A99BA506-3FA1-42D6-8711-90D7A5EA3E4E}"/>
              </a:ext>
            </a:extLst>
          </p:cNvPr>
          <p:cNvSpPr>
            <a:spLocks noGrp="1"/>
          </p:cNvSpPr>
          <p:nvPr>
            <p:ph idx="1"/>
          </p:nvPr>
        </p:nvSpPr>
        <p:spPr/>
        <p:txBody>
          <a:bodyPr/>
          <a:lstStyle/>
          <a:p>
            <a:r>
              <a:rPr lang="en-US" dirty="0"/>
              <a:t>Has to pass risk assessment, </a:t>
            </a:r>
            <a:r>
              <a:rPr lang="en-US" dirty="0">
                <a:hlinkClick r:id="rId2"/>
              </a:rPr>
              <a:t>see template </a:t>
            </a:r>
            <a:endParaRPr lang="en-GB" dirty="0"/>
          </a:p>
        </p:txBody>
      </p:sp>
    </p:spTree>
    <p:extLst>
      <p:ext uri="{BB962C8B-B14F-4D97-AF65-F5344CB8AC3E}">
        <p14:creationId xmlns:p14="http://schemas.microsoft.com/office/powerpoint/2010/main" val="10126612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231" y="126964"/>
            <a:ext cx="9875520" cy="1356360"/>
          </a:xfrm>
        </p:spPr>
        <p:txBody>
          <a:bodyPr/>
          <a:lstStyle/>
          <a:p>
            <a:r>
              <a:rPr lang="en-GB" dirty="0"/>
              <a:t>What is a prosthetic arm?</a:t>
            </a:r>
          </a:p>
        </p:txBody>
      </p:sp>
      <p:pic>
        <p:nvPicPr>
          <p:cNvPr id="1026" name="Picture 2" descr="Image result for prosthetic a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7833" y="465069"/>
            <a:ext cx="3031762" cy="20182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rosthetic a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750" y="3245518"/>
            <a:ext cx="3478306" cy="19552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echanical prosthetic ar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7750" y="1288970"/>
            <a:ext cx="3478307" cy="19565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592" y="3543512"/>
            <a:ext cx="2692127" cy="19742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2594" y="5200748"/>
            <a:ext cx="2361544" cy="369332"/>
          </a:xfrm>
          <a:prstGeom prst="rect">
            <a:avLst/>
          </a:prstGeom>
          <a:noFill/>
        </p:spPr>
        <p:txBody>
          <a:bodyPr wrap="none" rtlCol="0">
            <a:spAutoFit/>
          </a:bodyPr>
          <a:lstStyle/>
          <a:p>
            <a:r>
              <a:rPr lang="en-GB" dirty="0"/>
              <a:t>Mechanical Prostheses</a:t>
            </a:r>
          </a:p>
        </p:txBody>
      </p:sp>
      <p:sp>
        <p:nvSpPr>
          <p:cNvPr id="5" name="TextBox 4"/>
          <p:cNvSpPr txBox="1"/>
          <p:nvPr/>
        </p:nvSpPr>
        <p:spPr>
          <a:xfrm>
            <a:off x="5805466" y="5644641"/>
            <a:ext cx="1128835" cy="369332"/>
          </a:xfrm>
          <a:prstGeom prst="rect">
            <a:avLst/>
          </a:prstGeom>
          <a:noFill/>
        </p:spPr>
        <p:txBody>
          <a:bodyPr wrap="none" rtlCol="0">
            <a:spAutoFit/>
          </a:bodyPr>
          <a:lstStyle/>
          <a:p>
            <a:r>
              <a:rPr lang="en-GB" dirty="0" err="1"/>
              <a:t>Cosmesis</a:t>
            </a:r>
            <a:r>
              <a:rPr lang="en-GB" dirty="0"/>
              <a:t> </a:t>
            </a:r>
          </a:p>
        </p:txBody>
      </p:sp>
      <p:sp>
        <p:nvSpPr>
          <p:cNvPr id="10" name="TextBox 9"/>
          <p:cNvSpPr txBox="1"/>
          <p:nvPr/>
        </p:nvSpPr>
        <p:spPr>
          <a:xfrm>
            <a:off x="9180186" y="2483356"/>
            <a:ext cx="1885453" cy="369332"/>
          </a:xfrm>
          <a:prstGeom prst="rect">
            <a:avLst/>
          </a:prstGeom>
          <a:noFill/>
        </p:spPr>
        <p:txBody>
          <a:bodyPr wrap="none" rtlCol="0">
            <a:spAutoFit/>
          </a:bodyPr>
          <a:lstStyle/>
          <a:p>
            <a:r>
              <a:rPr lang="en-GB" dirty="0" err="1"/>
              <a:t>Osseointegration</a:t>
            </a:r>
            <a:r>
              <a:rPr lang="en-GB" dirty="0"/>
              <a:t> </a:t>
            </a:r>
          </a:p>
        </p:txBody>
      </p:sp>
      <p:pic>
        <p:nvPicPr>
          <p:cNvPr id="1034" name="Picture 10" descr="Image result for nerve reinnervation surg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6069" y="3277413"/>
            <a:ext cx="3053573" cy="22926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063679" y="5584187"/>
            <a:ext cx="3777829" cy="369332"/>
          </a:xfrm>
          <a:prstGeom prst="rect">
            <a:avLst/>
          </a:prstGeom>
          <a:noFill/>
        </p:spPr>
        <p:txBody>
          <a:bodyPr wrap="none" rtlCol="0">
            <a:spAutoFit/>
          </a:bodyPr>
          <a:lstStyle/>
          <a:p>
            <a:r>
              <a:rPr lang="en-GB" dirty="0"/>
              <a:t>Targeted Muscle </a:t>
            </a:r>
            <a:r>
              <a:rPr lang="en-GB" dirty="0" err="1"/>
              <a:t>Reinnervation</a:t>
            </a:r>
            <a:r>
              <a:rPr lang="en-GB" dirty="0"/>
              <a:t> (TMR)</a:t>
            </a:r>
          </a:p>
        </p:txBody>
      </p:sp>
      <p:pic>
        <p:nvPicPr>
          <p:cNvPr id="1036" name="Picture 12" descr="Image result for prosthetic ar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3474" y="1139990"/>
            <a:ext cx="2896941" cy="193035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118010" y="3100291"/>
            <a:ext cx="2746265" cy="369332"/>
          </a:xfrm>
          <a:prstGeom prst="rect">
            <a:avLst/>
          </a:prstGeom>
          <a:noFill/>
        </p:spPr>
        <p:txBody>
          <a:bodyPr wrap="none" rtlCol="0">
            <a:spAutoFit/>
          </a:bodyPr>
          <a:lstStyle/>
          <a:p>
            <a:r>
              <a:rPr lang="en-GB" dirty="0"/>
              <a:t>Myoelectric prosthetic arm</a:t>
            </a:r>
          </a:p>
        </p:txBody>
      </p:sp>
    </p:spTree>
    <p:extLst>
      <p:ext uri="{BB962C8B-B14F-4D97-AF65-F5344CB8AC3E}">
        <p14:creationId xmlns:p14="http://schemas.microsoft.com/office/powerpoint/2010/main" val="412219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641E99E-A35F-452B-8F3D-46BBE7EFA436}"/>
              </a:ext>
            </a:extLst>
          </p:cNvPr>
          <p:cNvGraphicFramePr>
            <a:graphicFrameLocks noGrp="1"/>
          </p:cNvGraphicFramePr>
          <p:nvPr>
            <p:ph idx="1"/>
            <p:extLst>
              <p:ext uri="{D42A27DB-BD31-4B8C-83A1-F6EECF244321}">
                <p14:modId xmlns:p14="http://schemas.microsoft.com/office/powerpoint/2010/main" val="3479627703"/>
              </p:ext>
            </p:extLst>
          </p:nvPr>
        </p:nvGraphicFramePr>
        <p:xfrm>
          <a:off x="1143000" y="597159"/>
          <a:ext cx="9872663" cy="5131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85F1BF2-D2DA-4D9B-B857-305C5CA5593F}"/>
              </a:ext>
            </a:extLst>
          </p:cNvPr>
          <p:cNvSpPr txBox="1"/>
          <p:nvPr/>
        </p:nvSpPr>
        <p:spPr>
          <a:xfrm>
            <a:off x="3750906" y="5889563"/>
            <a:ext cx="1864613" cy="369332"/>
          </a:xfrm>
          <a:prstGeom prst="rect">
            <a:avLst/>
          </a:prstGeom>
          <a:noFill/>
        </p:spPr>
        <p:txBody>
          <a:bodyPr wrap="none" rtlCol="0">
            <a:spAutoFit/>
          </a:bodyPr>
          <a:lstStyle/>
          <a:p>
            <a:r>
              <a:rPr lang="en-US" dirty="0"/>
              <a:t>Making new tools</a:t>
            </a:r>
            <a:endParaRPr lang="en-GB" dirty="0"/>
          </a:p>
        </p:txBody>
      </p:sp>
      <p:sp>
        <p:nvSpPr>
          <p:cNvPr id="6" name="TextBox 5">
            <a:extLst>
              <a:ext uri="{FF2B5EF4-FFF2-40B4-BE49-F238E27FC236}">
                <a16:creationId xmlns:a16="http://schemas.microsoft.com/office/drawing/2014/main" id="{7C67E40C-772B-4385-901A-D667E6FA06ED}"/>
              </a:ext>
            </a:extLst>
          </p:cNvPr>
          <p:cNvSpPr txBox="1"/>
          <p:nvPr/>
        </p:nvSpPr>
        <p:spPr>
          <a:xfrm>
            <a:off x="6326155" y="5889563"/>
            <a:ext cx="3482043" cy="369332"/>
          </a:xfrm>
          <a:prstGeom prst="rect">
            <a:avLst/>
          </a:prstGeom>
          <a:noFill/>
        </p:spPr>
        <p:txBody>
          <a:bodyPr wrap="none" rtlCol="0">
            <a:spAutoFit/>
          </a:bodyPr>
          <a:lstStyle/>
          <a:p>
            <a:r>
              <a:rPr lang="en-US" dirty="0"/>
              <a:t>Combining tools to solve problems</a:t>
            </a:r>
            <a:endParaRPr lang="en-GB" dirty="0"/>
          </a:p>
        </p:txBody>
      </p:sp>
    </p:spTree>
    <p:extLst>
      <p:ext uri="{BB962C8B-B14F-4D97-AF65-F5344CB8AC3E}">
        <p14:creationId xmlns:p14="http://schemas.microsoft.com/office/powerpoint/2010/main" val="628752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0989-CFF2-478A-BE58-EB08BB1F394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1CCFFF5-206B-4AD0-9226-A7B86EDCA46C}"/>
              </a:ext>
            </a:extLst>
          </p:cNvPr>
          <p:cNvSpPr>
            <a:spLocks noGrp="1"/>
          </p:cNvSpPr>
          <p:nvPr>
            <p:ph idx="1"/>
          </p:nvPr>
        </p:nvSpPr>
        <p:spPr/>
        <p:txBody>
          <a:bodyPr/>
          <a:lstStyle/>
          <a:p>
            <a:endParaRPr lang="en-GB"/>
          </a:p>
        </p:txBody>
      </p:sp>
      <p:pic>
        <p:nvPicPr>
          <p:cNvPr id="1026" name="Picture 2" descr="Engineering value chain and example activities">
            <a:extLst>
              <a:ext uri="{FF2B5EF4-FFF2-40B4-BE49-F238E27FC236}">
                <a16:creationId xmlns:a16="http://schemas.microsoft.com/office/drawing/2014/main" id="{CB1FEAE8-C4B3-4B0C-912D-ABDC577AC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304800"/>
            <a:ext cx="809625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887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A375-03DE-4D46-A06B-68BE8C77725A}"/>
              </a:ext>
            </a:extLst>
          </p:cNvPr>
          <p:cNvSpPr>
            <a:spLocks noGrp="1"/>
          </p:cNvSpPr>
          <p:nvPr>
            <p:ph type="title"/>
          </p:nvPr>
        </p:nvSpPr>
        <p:spPr>
          <a:xfrm>
            <a:off x="1143000" y="609600"/>
            <a:ext cx="5148631" cy="1356360"/>
          </a:xfrm>
        </p:spPr>
        <p:txBody>
          <a:bodyPr/>
          <a:lstStyle/>
          <a:p>
            <a:r>
              <a:rPr lang="en-US" dirty="0"/>
              <a:t>Research </a:t>
            </a:r>
            <a:endParaRPr lang="en-GB" dirty="0"/>
          </a:p>
        </p:txBody>
      </p:sp>
      <p:sp>
        <p:nvSpPr>
          <p:cNvPr id="3" name="Content Placeholder 2">
            <a:extLst>
              <a:ext uri="{FF2B5EF4-FFF2-40B4-BE49-F238E27FC236}">
                <a16:creationId xmlns:a16="http://schemas.microsoft.com/office/drawing/2014/main" id="{4F7703F7-EE13-4718-80D8-F1E33726C159}"/>
              </a:ext>
            </a:extLst>
          </p:cNvPr>
          <p:cNvSpPr>
            <a:spLocks noGrp="1"/>
          </p:cNvSpPr>
          <p:nvPr>
            <p:ph idx="1"/>
          </p:nvPr>
        </p:nvSpPr>
        <p:spPr>
          <a:xfrm>
            <a:off x="1143001" y="2057400"/>
            <a:ext cx="5148632" cy="4038600"/>
          </a:xfrm>
        </p:spPr>
        <p:txBody>
          <a:bodyPr/>
          <a:lstStyle/>
          <a:p>
            <a:r>
              <a:rPr lang="en-US" dirty="0"/>
              <a:t>Like </a:t>
            </a:r>
          </a:p>
          <a:p>
            <a:pPr lvl="1"/>
            <a:r>
              <a:rPr lang="en-US" dirty="0"/>
              <a:t>Machine learning</a:t>
            </a:r>
          </a:p>
          <a:p>
            <a:pPr lvl="1"/>
            <a:r>
              <a:rPr lang="en-US" dirty="0"/>
              <a:t>Controllers</a:t>
            </a:r>
          </a:p>
          <a:p>
            <a:pPr lvl="1"/>
            <a:r>
              <a:rPr lang="en-US" dirty="0"/>
              <a:t>…</a:t>
            </a:r>
          </a:p>
          <a:p>
            <a:endParaRPr lang="en-GB" dirty="0"/>
          </a:p>
        </p:txBody>
      </p:sp>
      <p:graphicFrame>
        <p:nvGraphicFramePr>
          <p:cNvPr id="4" name="Chart 3">
            <a:extLst>
              <a:ext uri="{FF2B5EF4-FFF2-40B4-BE49-F238E27FC236}">
                <a16:creationId xmlns:a16="http://schemas.microsoft.com/office/drawing/2014/main" id="{340103AA-ACE4-4401-AD48-9F7FFD4F89C5}"/>
              </a:ext>
            </a:extLst>
          </p:cNvPr>
          <p:cNvGraphicFramePr/>
          <p:nvPr>
            <p:extLst>
              <p:ext uri="{D42A27DB-BD31-4B8C-83A1-F6EECF244321}">
                <p14:modId xmlns:p14="http://schemas.microsoft.com/office/powerpoint/2010/main" val="2608461551"/>
              </p:ext>
            </p:extLst>
          </p:nvPr>
        </p:nvGraphicFramePr>
        <p:xfrm>
          <a:off x="6291632" y="921830"/>
          <a:ext cx="4617720" cy="532657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BB9A5898-4B78-4B67-8ADF-07728DA49E06}"/>
              </a:ext>
            </a:extLst>
          </p:cNvPr>
          <p:cNvSpPr txBox="1"/>
          <p:nvPr/>
        </p:nvSpPr>
        <p:spPr>
          <a:xfrm>
            <a:off x="10251232" y="5217959"/>
            <a:ext cx="1940768" cy="646331"/>
          </a:xfrm>
          <a:prstGeom prst="rect">
            <a:avLst/>
          </a:prstGeom>
          <a:noFill/>
        </p:spPr>
        <p:txBody>
          <a:bodyPr wrap="square" rtlCol="0">
            <a:spAutoFit/>
          </a:bodyPr>
          <a:lstStyle/>
          <a:p>
            <a:r>
              <a:rPr lang="en-US" dirty="0"/>
              <a:t>This is just speculation. </a:t>
            </a:r>
            <a:endParaRPr lang="en-GB" dirty="0"/>
          </a:p>
        </p:txBody>
      </p:sp>
    </p:spTree>
    <p:extLst>
      <p:ext uri="{BB962C8B-B14F-4D97-AF65-F5344CB8AC3E}">
        <p14:creationId xmlns:p14="http://schemas.microsoft.com/office/powerpoint/2010/main" val="423520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ystems engineering v model">
            <a:extLst>
              <a:ext uri="{FF2B5EF4-FFF2-40B4-BE49-F238E27FC236}">
                <a16:creationId xmlns:a16="http://schemas.microsoft.com/office/drawing/2014/main" id="{30693DC5-E1B1-4C8D-BFFF-C5916D39A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668" y="1111005"/>
            <a:ext cx="9514018" cy="527801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7D711A1-507F-43B0-93C8-650072C5B804}"/>
              </a:ext>
            </a:extLst>
          </p:cNvPr>
          <p:cNvSpPr>
            <a:spLocks noGrp="1"/>
          </p:cNvSpPr>
          <p:nvPr>
            <p:ph type="title"/>
          </p:nvPr>
        </p:nvSpPr>
        <p:spPr>
          <a:xfrm>
            <a:off x="257783" y="259404"/>
            <a:ext cx="9875520" cy="851601"/>
          </a:xfrm>
        </p:spPr>
        <p:txBody>
          <a:bodyPr/>
          <a:lstStyle/>
          <a:p>
            <a:r>
              <a:rPr lang="en-US" dirty="0"/>
              <a:t>Research and development (R&amp;D)</a:t>
            </a:r>
            <a:endParaRPr lang="en-GB" dirty="0"/>
          </a:p>
        </p:txBody>
      </p:sp>
    </p:spTree>
    <p:extLst>
      <p:ext uri="{BB962C8B-B14F-4D97-AF65-F5344CB8AC3E}">
        <p14:creationId xmlns:p14="http://schemas.microsoft.com/office/powerpoint/2010/main" val="3924444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2AF70-415D-4480-BF91-66EDC82B82E1}"/>
              </a:ext>
            </a:extLst>
          </p:cNvPr>
          <p:cNvSpPr>
            <a:spLocks noGrp="1"/>
          </p:cNvSpPr>
          <p:nvPr>
            <p:ph type="title"/>
          </p:nvPr>
        </p:nvSpPr>
        <p:spPr>
          <a:xfrm>
            <a:off x="3025302" y="612842"/>
            <a:ext cx="6517532" cy="1353117"/>
          </a:xfrm>
        </p:spPr>
        <p:txBody>
          <a:bodyPr/>
          <a:lstStyle/>
          <a:p>
            <a:r>
              <a:rPr lang="en-US" dirty="0"/>
              <a:t>Navigating this ppt</a:t>
            </a:r>
            <a:endParaRPr lang="en-GB" dirty="0"/>
          </a:p>
        </p:txBody>
      </p:sp>
      <p:sp>
        <p:nvSpPr>
          <p:cNvPr id="3" name="Content Placeholder 2">
            <a:extLst>
              <a:ext uri="{FF2B5EF4-FFF2-40B4-BE49-F238E27FC236}">
                <a16:creationId xmlns:a16="http://schemas.microsoft.com/office/drawing/2014/main" id="{D9343032-2B00-4600-8EE7-E181B46A88F5}"/>
              </a:ext>
            </a:extLst>
          </p:cNvPr>
          <p:cNvSpPr>
            <a:spLocks noGrp="1"/>
          </p:cNvSpPr>
          <p:nvPr>
            <p:ph idx="1"/>
          </p:nvPr>
        </p:nvSpPr>
        <p:spPr>
          <a:xfrm>
            <a:off x="3025302" y="1965959"/>
            <a:ext cx="6595353" cy="4130041"/>
          </a:xfrm>
        </p:spPr>
        <p:txBody>
          <a:bodyPr/>
          <a:lstStyle/>
          <a:p>
            <a:pPr marL="45720" indent="0">
              <a:buNone/>
            </a:pPr>
            <a:r>
              <a:rPr lang="en-US" dirty="0"/>
              <a:t>The power point is long. If you collapse all the sections it makes navigating much simpler.</a:t>
            </a:r>
          </a:p>
          <a:p>
            <a:pPr marL="45720" indent="0">
              <a:buNone/>
            </a:pPr>
            <a:r>
              <a:rPr lang="en-US" dirty="0"/>
              <a:t>You do this by right clicking on any of the section headers (see left), and select collapse all. Alternatively you can click the little triangle next to the heading.  </a:t>
            </a:r>
            <a:endParaRPr lang="en-GB" dirty="0"/>
          </a:p>
        </p:txBody>
      </p:sp>
      <p:pic>
        <p:nvPicPr>
          <p:cNvPr id="5" name="Picture 4">
            <a:extLst>
              <a:ext uri="{FF2B5EF4-FFF2-40B4-BE49-F238E27FC236}">
                <a16:creationId xmlns:a16="http://schemas.microsoft.com/office/drawing/2014/main" id="{C6C5D9AB-836F-4F13-8241-604F04D3B769}"/>
              </a:ext>
            </a:extLst>
          </p:cNvPr>
          <p:cNvPicPr>
            <a:picLocks noChangeAspect="1"/>
          </p:cNvPicPr>
          <p:nvPr/>
        </p:nvPicPr>
        <p:blipFill rotWithShape="1">
          <a:blip r:embed="rId2"/>
          <a:srcRect t="16170" r="78936"/>
          <a:stretch/>
        </p:blipFill>
        <p:spPr>
          <a:xfrm>
            <a:off x="321013" y="499353"/>
            <a:ext cx="2568102" cy="5749047"/>
          </a:xfrm>
          <a:prstGeom prst="rect">
            <a:avLst/>
          </a:prstGeom>
        </p:spPr>
      </p:pic>
      <p:pic>
        <p:nvPicPr>
          <p:cNvPr id="6" name="Picture 5">
            <a:extLst>
              <a:ext uri="{FF2B5EF4-FFF2-40B4-BE49-F238E27FC236}">
                <a16:creationId xmlns:a16="http://schemas.microsoft.com/office/drawing/2014/main" id="{7D338717-A459-4957-9DFE-06F678EBA47C}"/>
              </a:ext>
            </a:extLst>
          </p:cNvPr>
          <p:cNvPicPr>
            <a:picLocks noChangeAspect="1"/>
          </p:cNvPicPr>
          <p:nvPr/>
        </p:nvPicPr>
        <p:blipFill rotWithShape="1">
          <a:blip r:embed="rId3"/>
          <a:srcRect r="81090" b="3972"/>
          <a:stretch/>
        </p:blipFill>
        <p:spPr>
          <a:xfrm>
            <a:off x="9756842" y="374514"/>
            <a:ext cx="2138591" cy="6108971"/>
          </a:xfrm>
          <a:prstGeom prst="rect">
            <a:avLst/>
          </a:prstGeom>
        </p:spPr>
      </p:pic>
    </p:spTree>
    <p:extLst>
      <p:ext uri="{BB962C8B-B14F-4D97-AF65-F5344CB8AC3E}">
        <p14:creationId xmlns:p14="http://schemas.microsoft.com/office/powerpoint/2010/main" val="1959372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5ECD5-6801-41FF-9FC8-0FC1D235E328}"/>
              </a:ext>
            </a:extLst>
          </p:cNvPr>
          <p:cNvSpPr>
            <a:spLocks noGrp="1"/>
          </p:cNvSpPr>
          <p:nvPr>
            <p:ph type="title"/>
          </p:nvPr>
        </p:nvSpPr>
        <p:spPr/>
        <p:txBody>
          <a:bodyPr/>
          <a:lstStyle/>
          <a:p>
            <a:r>
              <a:rPr lang="en-US" dirty="0"/>
              <a:t>Ideation and selection </a:t>
            </a:r>
            <a:endParaRPr lang="en-GB" dirty="0"/>
          </a:p>
        </p:txBody>
      </p:sp>
      <p:sp>
        <p:nvSpPr>
          <p:cNvPr id="3" name="Content Placeholder 2">
            <a:extLst>
              <a:ext uri="{FF2B5EF4-FFF2-40B4-BE49-F238E27FC236}">
                <a16:creationId xmlns:a16="http://schemas.microsoft.com/office/drawing/2014/main" id="{C65A0918-234B-4BFF-A9D4-9AD457634A51}"/>
              </a:ext>
            </a:extLst>
          </p:cNvPr>
          <p:cNvSpPr>
            <a:spLocks noGrp="1"/>
          </p:cNvSpPr>
          <p:nvPr>
            <p:ph idx="1"/>
          </p:nvPr>
        </p:nvSpPr>
        <p:spPr/>
        <p:txBody>
          <a:bodyPr/>
          <a:lstStyle/>
          <a:p>
            <a:r>
              <a:rPr lang="en-GB" dirty="0"/>
              <a:t>Customer facing</a:t>
            </a:r>
          </a:p>
          <a:p>
            <a:r>
              <a:rPr lang="en-US" dirty="0"/>
              <a:t>Business people</a:t>
            </a:r>
          </a:p>
          <a:p>
            <a:r>
              <a:rPr lang="en-US" dirty="0"/>
              <a:t>Designers</a:t>
            </a:r>
          </a:p>
          <a:p>
            <a:r>
              <a:rPr lang="en-GB" dirty="0"/>
              <a:t>Rapid prototyping</a:t>
            </a:r>
          </a:p>
          <a:p>
            <a:endParaRPr lang="en-GB" dirty="0"/>
          </a:p>
        </p:txBody>
      </p:sp>
    </p:spTree>
    <p:extLst>
      <p:ext uri="{BB962C8B-B14F-4D97-AF65-F5344CB8AC3E}">
        <p14:creationId xmlns:p14="http://schemas.microsoft.com/office/powerpoint/2010/main" val="1284263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21866DA-5139-4251-B093-64AB994AD6CC}"/>
              </a:ext>
            </a:extLst>
          </p:cNvPr>
          <p:cNvGraphicFramePr>
            <a:graphicFrameLocks noGrp="1"/>
          </p:cNvGraphicFramePr>
          <p:nvPr>
            <p:ph idx="1"/>
            <p:extLst>
              <p:ext uri="{D42A27DB-BD31-4B8C-83A1-F6EECF244321}">
                <p14:modId xmlns:p14="http://schemas.microsoft.com/office/powerpoint/2010/main" val="2127004250"/>
              </p:ext>
            </p:extLst>
          </p:nvPr>
        </p:nvGraphicFramePr>
        <p:xfrm>
          <a:off x="5257800" y="349134"/>
          <a:ext cx="6596148" cy="6188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hart 4">
            <a:extLst>
              <a:ext uri="{FF2B5EF4-FFF2-40B4-BE49-F238E27FC236}">
                <a16:creationId xmlns:a16="http://schemas.microsoft.com/office/drawing/2014/main" id="{DA763933-63C8-4EE6-A31E-97AC7FB77A1B}"/>
              </a:ext>
            </a:extLst>
          </p:cNvPr>
          <p:cNvGraphicFramePr/>
          <p:nvPr>
            <p:extLst>
              <p:ext uri="{D42A27DB-BD31-4B8C-83A1-F6EECF244321}">
                <p14:modId xmlns:p14="http://schemas.microsoft.com/office/powerpoint/2010/main" val="1982861729"/>
              </p:ext>
            </p:extLst>
          </p:nvPr>
        </p:nvGraphicFramePr>
        <p:xfrm>
          <a:off x="749248" y="1182296"/>
          <a:ext cx="4617720" cy="5326570"/>
        </p:xfrm>
        <a:graphic>
          <a:graphicData uri="http://schemas.openxmlformats.org/drawingml/2006/chart">
            <c:chart xmlns:c="http://schemas.openxmlformats.org/drawingml/2006/chart" xmlns:r="http://schemas.openxmlformats.org/officeDocument/2006/relationships" r:id="rId7"/>
          </a:graphicData>
        </a:graphic>
      </p:graphicFrame>
      <p:sp>
        <p:nvSpPr>
          <p:cNvPr id="6" name="Title 1">
            <a:extLst>
              <a:ext uri="{FF2B5EF4-FFF2-40B4-BE49-F238E27FC236}">
                <a16:creationId xmlns:a16="http://schemas.microsoft.com/office/drawing/2014/main" id="{706995CB-24E2-40D7-AA25-32B1D887728B}"/>
              </a:ext>
            </a:extLst>
          </p:cNvPr>
          <p:cNvSpPr>
            <a:spLocks noGrp="1"/>
          </p:cNvSpPr>
          <p:nvPr>
            <p:ph type="title"/>
          </p:nvPr>
        </p:nvSpPr>
        <p:spPr>
          <a:xfrm>
            <a:off x="237930" y="245706"/>
            <a:ext cx="6190862" cy="936590"/>
          </a:xfrm>
        </p:spPr>
        <p:txBody>
          <a:bodyPr/>
          <a:lstStyle/>
          <a:p>
            <a:r>
              <a:rPr lang="en-US" dirty="0"/>
              <a:t>Design and development</a:t>
            </a:r>
            <a:endParaRPr lang="en-GB" dirty="0"/>
          </a:p>
        </p:txBody>
      </p:sp>
      <p:sp>
        <p:nvSpPr>
          <p:cNvPr id="7" name="TextBox 6">
            <a:extLst>
              <a:ext uri="{FF2B5EF4-FFF2-40B4-BE49-F238E27FC236}">
                <a16:creationId xmlns:a16="http://schemas.microsoft.com/office/drawing/2014/main" id="{0B0937FC-F0E4-44DC-B798-EE1B5E295936}"/>
              </a:ext>
            </a:extLst>
          </p:cNvPr>
          <p:cNvSpPr txBox="1"/>
          <p:nvPr/>
        </p:nvSpPr>
        <p:spPr>
          <a:xfrm>
            <a:off x="237930" y="5451224"/>
            <a:ext cx="1940768" cy="646331"/>
          </a:xfrm>
          <a:prstGeom prst="rect">
            <a:avLst/>
          </a:prstGeom>
          <a:noFill/>
        </p:spPr>
        <p:txBody>
          <a:bodyPr wrap="square" rtlCol="0">
            <a:spAutoFit/>
          </a:bodyPr>
          <a:lstStyle/>
          <a:p>
            <a:r>
              <a:rPr lang="en-US" dirty="0"/>
              <a:t>This is just speculation. </a:t>
            </a:r>
            <a:endParaRPr lang="en-GB" dirty="0"/>
          </a:p>
        </p:txBody>
      </p:sp>
    </p:spTree>
    <p:extLst>
      <p:ext uri="{BB962C8B-B14F-4D97-AF65-F5344CB8AC3E}">
        <p14:creationId xmlns:p14="http://schemas.microsoft.com/office/powerpoint/2010/main" val="2448337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32B4-6F09-429D-8672-53D1F4C89848}"/>
              </a:ext>
            </a:extLst>
          </p:cNvPr>
          <p:cNvSpPr>
            <a:spLocks noGrp="1"/>
          </p:cNvSpPr>
          <p:nvPr>
            <p:ph type="title"/>
          </p:nvPr>
        </p:nvSpPr>
        <p:spPr>
          <a:xfrm>
            <a:off x="307911" y="261594"/>
            <a:ext cx="9875520" cy="820757"/>
          </a:xfrm>
        </p:spPr>
        <p:txBody>
          <a:bodyPr/>
          <a:lstStyle/>
          <a:p>
            <a:r>
              <a:rPr lang="en-US" dirty="0"/>
              <a:t>Production and delivery</a:t>
            </a:r>
            <a:endParaRPr lang="en-GB" dirty="0"/>
          </a:p>
        </p:txBody>
      </p:sp>
      <p:sp>
        <p:nvSpPr>
          <p:cNvPr id="3" name="Content Placeholder 2">
            <a:extLst>
              <a:ext uri="{FF2B5EF4-FFF2-40B4-BE49-F238E27FC236}">
                <a16:creationId xmlns:a16="http://schemas.microsoft.com/office/drawing/2014/main" id="{407BCD3C-5E0D-46B6-A3AD-67FB99882F39}"/>
              </a:ext>
            </a:extLst>
          </p:cNvPr>
          <p:cNvSpPr>
            <a:spLocks noGrp="1"/>
          </p:cNvSpPr>
          <p:nvPr>
            <p:ph idx="1"/>
          </p:nvPr>
        </p:nvSpPr>
        <p:spPr>
          <a:xfrm>
            <a:off x="1143001" y="3685592"/>
            <a:ext cx="3970176" cy="2410408"/>
          </a:xfrm>
        </p:spPr>
        <p:txBody>
          <a:bodyPr/>
          <a:lstStyle/>
          <a:p>
            <a:r>
              <a:rPr lang="en-US" dirty="0"/>
              <a:t>A big part of mechanical engineering is factory design, and manufacturing. </a:t>
            </a:r>
            <a:endParaRPr lang="en-GB" dirty="0"/>
          </a:p>
        </p:txBody>
      </p:sp>
      <p:pic>
        <p:nvPicPr>
          <p:cNvPr id="1026" name="Picture 2" descr="Image result for supply chain">
            <a:extLst>
              <a:ext uri="{FF2B5EF4-FFF2-40B4-BE49-F238E27FC236}">
                <a16:creationId xmlns:a16="http://schemas.microsoft.com/office/drawing/2014/main" id="{99C06DD9-7E24-48BE-9D13-86DDA426D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64" y="1039119"/>
            <a:ext cx="11342471" cy="20676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upply chain">
            <a:extLst>
              <a:ext uri="{FF2B5EF4-FFF2-40B4-BE49-F238E27FC236}">
                <a16:creationId xmlns:a16="http://schemas.microsoft.com/office/drawing/2014/main" id="{95686119-2B86-4122-AFF3-45F660AAD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143" y="3106757"/>
            <a:ext cx="6010275" cy="342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271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D14A0-43EF-4C64-BADC-6460AE8EC88E}"/>
              </a:ext>
            </a:extLst>
          </p:cNvPr>
          <p:cNvSpPr>
            <a:spLocks noGrp="1"/>
          </p:cNvSpPr>
          <p:nvPr>
            <p:ph type="title"/>
          </p:nvPr>
        </p:nvSpPr>
        <p:spPr/>
        <p:txBody>
          <a:bodyPr/>
          <a:lstStyle/>
          <a:p>
            <a:r>
              <a:rPr lang="en-US" dirty="0"/>
              <a:t>Service and support</a:t>
            </a:r>
            <a:endParaRPr lang="en-GB" dirty="0"/>
          </a:p>
        </p:txBody>
      </p:sp>
      <p:sp>
        <p:nvSpPr>
          <p:cNvPr id="3" name="Content Placeholder 2">
            <a:extLst>
              <a:ext uri="{FF2B5EF4-FFF2-40B4-BE49-F238E27FC236}">
                <a16:creationId xmlns:a16="http://schemas.microsoft.com/office/drawing/2014/main" id="{0FEE51AA-C15B-4FBA-80C8-F57BFBC2C5BB}"/>
              </a:ext>
            </a:extLst>
          </p:cNvPr>
          <p:cNvSpPr>
            <a:spLocks noGrp="1"/>
          </p:cNvSpPr>
          <p:nvPr>
            <p:ph idx="1"/>
          </p:nvPr>
        </p:nvSpPr>
        <p:spPr/>
        <p:txBody>
          <a:bodyPr/>
          <a:lstStyle/>
          <a:p>
            <a:r>
              <a:rPr lang="en-US" dirty="0"/>
              <a:t>Very device specific.</a:t>
            </a:r>
            <a:endParaRPr lang="en-GB" dirty="0"/>
          </a:p>
        </p:txBody>
      </p:sp>
    </p:spTree>
    <p:extLst>
      <p:ext uri="{BB962C8B-B14F-4D97-AF65-F5344CB8AC3E}">
        <p14:creationId xmlns:p14="http://schemas.microsoft.com/office/powerpoint/2010/main" val="4021493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0F9D-5E15-4B90-84BF-E8F062700FD3}"/>
              </a:ext>
            </a:extLst>
          </p:cNvPr>
          <p:cNvSpPr>
            <a:spLocks noGrp="1"/>
          </p:cNvSpPr>
          <p:nvPr>
            <p:ph type="title"/>
          </p:nvPr>
        </p:nvSpPr>
        <p:spPr/>
        <p:txBody>
          <a:bodyPr/>
          <a:lstStyle/>
          <a:p>
            <a:r>
              <a:rPr lang="en-US" dirty="0"/>
              <a:t>Disposal and Reuse</a:t>
            </a:r>
            <a:endParaRPr lang="en-GB" dirty="0"/>
          </a:p>
        </p:txBody>
      </p:sp>
      <p:sp>
        <p:nvSpPr>
          <p:cNvPr id="3" name="Content Placeholder 2">
            <a:extLst>
              <a:ext uri="{FF2B5EF4-FFF2-40B4-BE49-F238E27FC236}">
                <a16:creationId xmlns:a16="http://schemas.microsoft.com/office/drawing/2014/main" id="{22F02CFB-B814-429F-834B-22DD77360D25}"/>
              </a:ext>
            </a:extLst>
          </p:cNvPr>
          <p:cNvSpPr>
            <a:spLocks noGrp="1"/>
          </p:cNvSpPr>
          <p:nvPr>
            <p:ph idx="1"/>
          </p:nvPr>
        </p:nvSpPr>
        <p:spPr/>
        <p:txBody>
          <a:bodyPr/>
          <a:lstStyle/>
          <a:p>
            <a:r>
              <a:rPr lang="en-US" dirty="0"/>
              <a:t>Very device specific. </a:t>
            </a:r>
            <a:endParaRPr lang="en-GB" dirty="0"/>
          </a:p>
        </p:txBody>
      </p:sp>
    </p:spTree>
    <p:extLst>
      <p:ext uri="{BB962C8B-B14F-4D97-AF65-F5344CB8AC3E}">
        <p14:creationId xmlns:p14="http://schemas.microsoft.com/office/powerpoint/2010/main" val="1162295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7A64-8EF0-4618-AF47-27A94B9C5518}"/>
              </a:ext>
            </a:extLst>
          </p:cNvPr>
          <p:cNvSpPr>
            <a:spLocks noGrp="1"/>
          </p:cNvSpPr>
          <p:nvPr>
            <p:ph type="title"/>
          </p:nvPr>
        </p:nvSpPr>
        <p:spPr/>
        <p:txBody>
          <a:bodyPr/>
          <a:lstStyle/>
          <a:p>
            <a:r>
              <a:rPr lang="en-US" dirty="0"/>
              <a:t>What does a system engineer do?</a:t>
            </a:r>
            <a:endParaRPr lang="en-GB" dirty="0"/>
          </a:p>
        </p:txBody>
      </p:sp>
      <p:sp>
        <p:nvSpPr>
          <p:cNvPr id="3" name="Content Placeholder 2">
            <a:extLst>
              <a:ext uri="{FF2B5EF4-FFF2-40B4-BE49-F238E27FC236}">
                <a16:creationId xmlns:a16="http://schemas.microsoft.com/office/drawing/2014/main" id="{C93DE086-BF81-416C-BFB0-EF4E803EF517}"/>
              </a:ext>
            </a:extLst>
          </p:cNvPr>
          <p:cNvSpPr>
            <a:spLocks noGrp="1"/>
          </p:cNvSpPr>
          <p:nvPr>
            <p:ph idx="1"/>
          </p:nvPr>
        </p:nvSpPr>
        <p:spPr/>
        <p:txBody>
          <a:bodyPr/>
          <a:lstStyle/>
          <a:p>
            <a:r>
              <a:rPr lang="en-US" b="1" dirty="0"/>
              <a:t>Systems engineering</a:t>
            </a:r>
            <a:r>
              <a:rPr lang="en-US" dirty="0"/>
              <a:t> is an </a:t>
            </a:r>
            <a:r>
              <a:rPr lang="en-US" dirty="0">
                <a:hlinkClick r:id="rId2" tooltip="Interdisciplinary"/>
              </a:rPr>
              <a:t>interdisciplinary</a:t>
            </a:r>
            <a:r>
              <a:rPr lang="en-US" dirty="0"/>
              <a:t> field of </a:t>
            </a:r>
            <a:r>
              <a:rPr lang="en-US" dirty="0">
                <a:hlinkClick r:id="rId3" tooltip="Engineering"/>
              </a:rPr>
              <a:t>engineering</a:t>
            </a:r>
            <a:r>
              <a:rPr lang="en-US" dirty="0"/>
              <a:t> and </a:t>
            </a:r>
            <a:r>
              <a:rPr lang="en-US" dirty="0">
                <a:hlinkClick r:id="rId4" tooltip="Engineering management"/>
              </a:rPr>
              <a:t>engineering management</a:t>
            </a:r>
            <a:r>
              <a:rPr lang="en-US" dirty="0"/>
              <a:t> that focuses on how to design and manage </a:t>
            </a:r>
            <a:r>
              <a:rPr lang="en-US" dirty="0">
                <a:hlinkClick r:id="rId5" tooltip="Complex system"/>
              </a:rPr>
              <a:t>complex systems</a:t>
            </a:r>
            <a:r>
              <a:rPr lang="en-US" dirty="0"/>
              <a:t> over their </a:t>
            </a:r>
            <a:r>
              <a:rPr lang="en-US" dirty="0">
                <a:hlinkClick r:id="rId6" tooltip="Enterprise life cycle"/>
              </a:rPr>
              <a:t>life cycles</a:t>
            </a:r>
            <a:r>
              <a:rPr lang="en-US" dirty="0"/>
              <a:t>. At its core, systems engineering utilizes </a:t>
            </a:r>
            <a:r>
              <a:rPr lang="en-US" dirty="0">
                <a:hlinkClick r:id="rId7" tooltip="Systems thinking"/>
              </a:rPr>
              <a:t>systems thinking</a:t>
            </a:r>
            <a:r>
              <a:rPr lang="en-US" dirty="0"/>
              <a:t> principles to organize this body of knowledge. Issues such as </a:t>
            </a:r>
            <a:r>
              <a:rPr lang="en-US" dirty="0">
                <a:hlinkClick r:id="rId8" tooltip="Requirements engineering"/>
              </a:rPr>
              <a:t>requirements engineering</a:t>
            </a:r>
            <a:r>
              <a:rPr lang="en-US" dirty="0"/>
              <a:t>, reliability, </a:t>
            </a:r>
            <a:r>
              <a:rPr lang="en-US" dirty="0">
                <a:hlinkClick r:id="rId9" tooltip="Logistics"/>
              </a:rPr>
              <a:t>logistics</a:t>
            </a:r>
            <a:r>
              <a:rPr lang="en-US" dirty="0"/>
              <a:t>, coordination of different teams, testing and evaluation, maintainability and many other </a:t>
            </a:r>
            <a:r>
              <a:rPr lang="en-US" dirty="0">
                <a:hlinkClick r:id="rId10" tooltip="Discipline (academia)"/>
              </a:rPr>
              <a:t>disciplines</a:t>
            </a:r>
            <a:r>
              <a:rPr lang="en-US" dirty="0"/>
              <a:t> necessary for successful system development, design, implementation, and ultimate decommission become more difficult when dealing with large or complex projects</a:t>
            </a:r>
            <a:endParaRPr lang="en-GB" dirty="0"/>
          </a:p>
        </p:txBody>
      </p:sp>
      <p:sp>
        <p:nvSpPr>
          <p:cNvPr id="4" name="Rectangle 3">
            <a:extLst>
              <a:ext uri="{FF2B5EF4-FFF2-40B4-BE49-F238E27FC236}">
                <a16:creationId xmlns:a16="http://schemas.microsoft.com/office/drawing/2014/main" id="{B5D80EAD-AB2B-495A-BE81-2C36D29BAB8B}"/>
              </a:ext>
            </a:extLst>
          </p:cNvPr>
          <p:cNvSpPr/>
          <p:nvPr/>
        </p:nvSpPr>
        <p:spPr>
          <a:xfrm>
            <a:off x="10595451" y="333494"/>
            <a:ext cx="1180131" cy="369332"/>
          </a:xfrm>
          <a:prstGeom prst="rect">
            <a:avLst/>
          </a:prstGeom>
        </p:spPr>
        <p:txBody>
          <a:bodyPr wrap="none">
            <a:spAutoFit/>
          </a:bodyPr>
          <a:lstStyle/>
          <a:p>
            <a:r>
              <a:rPr lang="en-US" dirty="0">
                <a:hlinkClick r:id="rId6"/>
              </a:rPr>
              <a:t>Wikipedia </a:t>
            </a:r>
            <a:endParaRPr lang="en-GB" dirty="0"/>
          </a:p>
        </p:txBody>
      </p:sp>
    </p:spTree>
    <p:extLst>
      <p:ext uri="{BB962C8B-B14F-4D97-AF65-F5344CB8AC3E}">
        <p14:creationId xmlns:p14="http://schemas.microsoft.com/office/powerpoint/2010/main" val="2199517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video-1518547825">
            <a:hlinkClick r:id="" action="ppaction://media"/>
            <a:extLst>
              <a:ext uri="{FF2B5EF4-FFF2-40B4-BE49-F238E27FC236}">
                <a16:creationId xmlns:a16="http://schemas.microsoft.com/office/drawing/2014/main" id="{C7762D44-E7B7-4E23-AFD1-BAF47E9B3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48693" y="209297"/>
            <a:ext cx="1143720" cy="2058697"/>
          </a:xfrm>
          <a:prstGeom prst="rect">
            <a:avLst/>
          </a:prstGeom>
        </p:spPr>
      </p:pic>
      <p:sp>
        <p:nvSpPr>
          <p:cNvPr id="11" name="Rectangle 10">
            <a:extLst>
              <a:ext uri="{FF2B5EF4-FFF2-40B4-BE49-F238E27FC236}">
                <a16:creationId xmlns:a16="http://schemas.microsoft.com/office/drawing/2014/main" id="{65537A43-6BCB-44A3-A96D-A700E3B25DCB}"/>
              </a:ext>
            </a:extLst>
          </p:cNvPr>
          <p:cNvSpPr/>
          <p:nvPr/>
        </p:nvSpPr>
        <p:spPr>
          <a:xfrm>
            <a:off x="8382484" y="2944402"/>
            <a:ext cx="1520755" cy="1405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en-GB" dirty="0"/>
          </a:p>
        </p:txBody>
      </p:sp>
      <p:sp>
        <p:nvSpPr>
          <p:cNvPr id="12" name="Oval 11">
            <a:extLst>
              <a:ext uri="{FF2B5EF4-FFF2-40B4-BE49-F238E27FC236}">
                <a16:creationId xmlns:a16="http://schemas.microsoft.com/office/drawing/2014/main" id="{35C32139-4BCD-4F0A-ACE7-B8AA8B4AF7E7}"/>
              </a:ext>
            </a:extLst>
          </p:cNvPr>
          <p:cNvSpPr/>
          <p:nvPr/>
        </p:nvSpPr>
        <p:spPr>
          <a:xfrm rot="16200000">
            <a:off x="3336462" y="2967280"/>
            <a:ext cx="6712085" cy="1230397"/>
          </a:xfrm>
          <a:prstGeom prst="ellipse">
            <a:avLst/>
          </a:prstGeom>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 port</a:t>
            </a:r>
            <a:endParaRPr lang="en-GB" dirty="0"/>
          </a:p>
        </p:txBody>
      </p:sp>
      <p:sp>
        <p:nvSpPr>
          <p:cNvPr id="35" name="Rectangle 34">
            <a:extLst>
              <a:ext uri="{FF2B5EF4-FFF2-40B4-BE49-F238E27FC236}">
                <a16:creationId xmlns:a16="http://schemas.microsoft.com/office/drawing/2014/main" id="{26B50C6F-2F7B-4B0F-9866-01E393E95A4B}"/>
              </a:ext>
            </a:extLst>
          </p:cNvPr>
          <p:cNvSpPr/>
          <p:nvPr/>
        </p:nvSpPr>
        <p:spPr>
          <a:xfrm>
            <a:off x="7555988" y="5323351"/>
            <a:ext cx="2491273" cy="680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Kinematic model</a:t>
            </a:r>
            <a:endParaRPr lang="en-GB" dirty="0"/>
          </a:p>
        </p:txBody>
      </p:sp>
      <p:sp>
        <p:nvSpPr>
          <p:cNvPr id="29" name="Rectangle 28">
            <a:extLst>
              <a:ext uri="{FF2B5EF4-FFF2-40B4-BE49-F238E27FC236}">
                <a16:creationId xmlns:a16="http://schemas.microsoft.com/office/drawing/2014/main" id="{9D6F662E-B932-4F44-B7A1-0A7E6173504A}"/>
              </a:ext>
            </a:extLst>
          </p:cNvPr>
          <p:cNvSpPr/>
          <p:nvPr/>
        </p:nvSpPr>
        <p:spPr>
          <a:xfrm>
            <a:off x="10140711" y="1205093"/>
            <a:ext cx="1520755" cy="4592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endParaRPr lang="en-GB" dirty="0"/>
          </a:p>
        </p:txBody>
      </p:sp>
      <p:sp>
        <p:nvSpPr>
          <p:cNvPr id="30" name="Rectangle 29">
            <a:extLst>
              <a:ext uri="{FF2B5EF4-FFF2-40B4-BE49-F238E27FC236}">
                <a16:creationId xmlns:a16="http://schemas.microsoft.com/office/drawing/2014/main" id="{E446B0B1-D222-4CC3-A1B6-1230E4D12957}"/>
              </a:ext>
            </a:extLst>
          </p:cNvPr>
          <p:cNvSpPr/>
          <p:nvPr/>
        </p:nvSpPr>
        <p:spPr>
          <a:xfrm>
            <a:off x="3937259" y="1775687"/>
            <a:ext cx="1836502" cy="3743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SDK</a:t>
            </a:r>
            <a:endParaRPr lang="en-GB" dirty="0"/>
          </a:p>
        </p:txBody>
      </p:sp>
      <p:sp>
        <p:nvSpPr>
          <p:cNvPr id="31" name="Rectangle 30">
            <a:extLst>
              <a:ext uri="{FF2B5EF4-FFF2-40B4-BE49-F238E27FC236}">
                <a16:creationId xmlns:a16="http://schemas.microsoft.com/office/drawing/2014/main" id="{0200F417-7EAF-4C70-90E4-6D3F66E2B9D4}"/>
              </a:ext>
            </a:extLst>
          </p:cNvPr>
          <p:cNvSpPr/>
          <p:nvPr/>
        </p:nvSpPr>
        <p:spPr>
          <a:xfrm>
            <a:off x="479181" y="1238644"/>
            <a:ext cx="3055382" cy="483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a:t>
            </a:r>
            <a:endParaRPr lang="en-GB" dirty="0"/>
          </a:p>
        </p:txBody>
      </p:sp>
      <p:sp>
        <p:nvSpPr>
          <p:cNvPr id="32" name="Rectangle 31">
            <a:extLst>
              <a:ext uri="{FF2B5EF4-FFF2-40B4-BE49-F238E27FC236}">
                <a16:creationId xmlns:a16="http://schemas.microsoft.com/office/drawing/2014/main" id="{13A7CB28-5E91-46E5-87D3-6D5526C667D7}"/>
              </a:ext>
            </a:extLst>
          </p:cNvPr>
          <p:cNvSpPr/>
          <p:nvPr/>
        </p:nvSpPr>
        <p:spPr>
          <a:xfrm>
            <a:off x="7401153" y="765245"/>
            <a:ext cx="4408226" cy="57639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ysClr val="windowText" lastClr="000000"/>
                </a:solidFill>
              </a:rPr>
              <a:t>Firmware</a:t>
            </a:r>
            <a:endParaRPr lang="en-GB" dirty="0">
              <a:solidFill>
                <a:sysClr val="windowText" lastClr="000000"/>
              </a:solidFill>
            </a:endParaRPr>
          </a:p>
        </p:txBody>
      </p:sp>
      <p:sp>
        <p:nvSpPr>
          <p:cNvPr id="33" name="Rectangle 32">
            <a:extLst>
              <a:ext uri="{FF2B5EF4-FFF2-40B4-BE49-F238E27FC236}">
                <a16:creationId xmlns:a16="http://schemas.microsoft.com/office/drawing/2014/main" id="{7622DCCE-4E82-40AE-B7CB-54A966BD84C6}"/>
              </a:ext>
            </a:extLst>
          </p:cNvPr>
          <p:cNvSpPr/>
          <p:nvPr/>
        </p:nvSpPr>
        <p:spPr>
          <a:xfrm>
            <a:off x="7488564" y="1463726"/>
            <a:ext cx="656449" cy="3647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SDK</a:t>
            </a:r>
            <a:endParaRPr lang="en-GB" dirty="0"/>
          </a:p>
        </p:txBody>
      </p:sp>
      <p:sp>
        <p:nvSpPr>
          <p:cNvPr id="34" name="Rectangle 33">
            <a:extLst>
              <a:ext uri="{FF2B5EF4-FFF2-40B4-BE49-F238E27FC236}">
                <a16:creationId xmlns:a16="http://schemas.microsoft.com/office/drawing/2014/main" id="{2468967B-FABE-4EC4-AA02-7BA70E1ADBAB}"/>
              </a:ext>
            </a:extLst>
          </p:cNvPr>
          <p:cNvSpPr/>
          <p:nvPr/>
        </p:nvSpPr>
        <p:spPr>
          <a:xfrm>
            <a:off x="3759435" y="700498"/>
            <a:ext cx="2317871" cy="582870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ysClr val="windowText" lastClr="000000"/>
                </a:solidFill>
              </a:rPr>
              <a:t>SDK</a:t>
            </a:r>
            <a:endParaRPr lang="en-GB" dirty="0">
              <a:solidFill>
                <a:sysClr val="windowText" lastClr="000000"/>
              </a:solidFill>
            </a:endParaRPr>
          </a:p>
        </p:txBody>
      </p:sp>
      <p:sp>
        <p:nvSpPr>
          <p:cNvPr id="37" name="Rectangle 36">
            <a:extLst>
              <a:ext uri="{FF2B5EF4-FFF2-40B4-BE49-F238E27FC236}">
                <a16:creationId xmlns:a16="http://schemas.microsoft.com/office/drawing/2014/main" id="{AAD462E8-3B94-43F4-8AF0-892496245692}"/>
              </a:ext>
            </a:extLst>
          </p:cNvPr>
          <p:cNvSpPr/>
          <p:nvPr/>
        </p:nvSpPr>
        <p:spPr>
          <a:xfrm>
            <a:off x="323549" y="700497"/>
            <a:ext cx="3281052" cy="582870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ysClr val="windowText" lastClr="000000"/>
                </a:solidFill>
              </a:rPr>
              <a:t>User Interface</a:t>
            </a:r>
            <a:endParaRPr lang="en-GB" dirty="0">
              <a:solidFill>
                <a:sysClr val="windowText" lastClr="000000"/>
              </a:solidFill>
            </a:endParaRPr>
          </a:p>
        </p:txBody>
      </p:sp>
    </p:spTree>
    <p:extLst>
      <p:ext uri="{BB962C8B-B14F-4D97-AF65-F5344CB8AC3E}">
        <p14:creationId xmlns:p14="http://schemas.microsoft.com/office/powerpoint/2010/main" val="116034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7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9D1B-EFEF-4671-949A-3E5E3642ADE1}"/>
              </a:ext>
            </a:extLst>
          </p:cNvPr>
          <p:cNvSpPr>
            <a:spLocks noGrp="1"/>
          </p:cNvSpPr>
          <p:nvPr>
            <p:ph type="title"/>
          </p:nvPr>
        </p:nvSpPr>
        <p:spPr>
          <a:xfrm>
            <a:off x="1079080" y="263371"/>
            <a:ext cx="9875520" cy="1356360"/>
          </a:xfrm>
        </p:spPr>
        <p:txBody>
          <a:bodyPr/>
          <a:lstStyle/>
          <a:p>
            <a:pPr algn="ctr"/>
            <a:r>
              <a:rPr lang="en-US" dirty="0"/>
              <a:t>Structure team</a:t>
            </a:r>
            <a:endParaRPr lang="en-GB" dirty="0"/>
          </a:p>
        </p:txBody>
      </p:sp>
      <p:sp>
        <p:nvSpPr>
          <p:cNvPr id="3" name="Content Placeholder 2">
            <a:extLst>
              <a:ext uri="{FF2B5EF4-FFF2-40B4-BE49-F238E27FC236}">
                <a16:creationId xmlns:a16="http://schemas.microsoft.com/office/drawing/2014/main" id="{4BAA2FD6-522B-411D-A894-4005F8402C77}"/>
              </a:ext>
            </a:extLst>
          </p:cNvPr>
          <p:cNvSpPr>
            <a:spLocks noGrp="1"/>
          </p:cNvSpPr>
          <p:nvPr>
            <p:ph idx="1"/>
          </p:nvPr>
        </p:nvSpPr>
        <p:spPr>
          <a:xfrm>
            <a:off x="1143000" y="2057400"/>
            <a:ext cx="3988293" cy="4038600"/>
          </a:xfrm>
        </p:spPr>
        <p:txBody>
          <a:bodyPr>
            <a:normAutofit/>
          </a:bodyPr>
          <a:lstStyle/>
          <a:p>
            <a:pPr marL="0" indent="0" algn="ctr">
              <a:buNone/>
            </a:pPr>
            <a:r>
              <a:rPr lang="en-US" sz="3600" b="1" dirty="0"/>
              <a:t>WHY.</a:t>
            </a:r>
            <a:r>
              <a:rPr lang="en-US" sz="3600" dirty="0"/>
              <a:t> The structure team is responsible for making sure the arm can </a:t>
            </a:r>
            <a:r>
              <a:rPr lang="en-US" sz="3600" i="1" dirty="0"/>
              <a:t>handle</a:t>
            </a:r>
            <a:r>
              <a:rPr lang="en-US" sz="3600" dirty="0"/>
              <a:t> the mechanical forces required during daily activity. </a:t>
            </a:r>
          </a:p>
          <a:p>
            <a:pPr marL="514350" indent="-514350">
              <a:buFont typeface="+mj-lt"/>
              <a:buAutoNum type="arabicPeriod"/>
            </a:pPr>
            <a:endParaRPr lang="en-GB" sz="3600" dirty="0"/>
          </a:p>
        </p:txBody>
      </p:sp>
      <p:sp>
        <p:nvSpPr>
          <p:cNvPr id="4" name="Content Placeholder 2">
            <a:extLst>
              <a:ext uri="{FF2B5EF4-FFF2-40B4-BE49-F238E27FC236}">
                <a16:creationId xmlns:a16="http://schemas.microsoft.com/office/drawing/2014/main" id="{6248B1C6-0CC1-42BD-988F-02EF777BE820}"/>
              </a:ext>
            </a:extLst>
          </p:cNvPr>
          <p:cNvSpPr txBox="1">
            <a:spLocks/>
          </p:cNvSpPr>
          <p:nvPr/>
        </p:nvSpPr>
        <p:spPr>
          <a:xfrm>
            <a:off x="6016840" y="2241168"/>
            <a:ext cx="3988293" cy="40386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lgn="ctr">
              <a:buNone/>
            </a:pPr>
            <a:r>
              <a:rPr lang="en-US" sz="3600" b="1" dirty="0"/>
              <a:t>HOW.</a:t>
            </a:r>
            <a:r>
              <a:rPr lang="en-US" sz="3600" dirty="0"/>
              <a:t> Designing the arm , researching the intended use and deciding on manufacturing techniques.</a:t>
            </a:r>
            <a:endParaRPr lang="en-GB" sz="3600" dirty="0"/>
          </a:p>
        </p:txBody>
      </p:sp>
    </p:spTree>
    <p:extLst>
      <p:ext uri="{BB962C8B-B14F-4D97-AF65-F5344CB8AC3E}">
        <p14:creationId xmlns:p14="http://schemas.microsoft.com/office/powerpoint/2010/main" val="2222268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5277-8771-49B6-A604-E8AECFD6F8D3}"/>
              </a:ext>
            </a:extLst>
          </p:cNvPr>
          <p:cNvSpPr>
            <a:spLocks noGrp="1"/>
          </p:cNvSpPr>
          <p:nvPr>
            <p:ph type="title"/>
          </p:nvPr>
        </p:nvSpPr>
        <p:spPr/>
        <p:txBody>
          <a:bodyPr/>
          <a:lstStyle/>
          <a:p>
            <a:r>
              <a:rPr lang="en-US" dirty="0"/>
              <a:t>Responsibilities</a:t>
            </a:r>
            <a:endParaRPr lang="en-GB" dirty="0"/>
          </a:p>
        </p:txBody>
      </p:sp>
      <p:graphicFrame>
        <p:nvGraphicFramePr>
          <p:cNvPr id="4" name="Content Placeholder 3">
            <a:extLst>
              <a:ext uri="{FF2B5EF4-FFF2-40B4-BE49-F238E27FC236}">
                <a16:creationId xmlns:a16="http://schemas.microsoft.com/office/drawing/2014/main" id="{35C0F2E3-346D-4521-B36F-A8E64487AE70}"/>
              </a:ext>
            </a:extLst>
          </p:cNvPr>
          <p:cNvGraphicFramePr>
            <a:graphicFrameLocks noGrp="1"/>
          </p:cNvGraphicFramePr>
          <p:nvPr>
            <p:ph idx="1"/>
            <p:extLst>
              <p:ext uri="{D42A27DB-BD31-4B8C-83A1-F6EECF244321}">
                <p14:modId xmlns:p14="http://schemas.microsoft.com/office/powerpoint/2010/main" val="2548502823"/>
              </p:ext>
            </p:extLst>
          </p:nvPr>
        </p:nvGraphicFramePr>
        <p:xfrm>
          <a:off x="1143000" y="2057400"/>
          <a:ext cx="9872663"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4455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A96A-ED6E-46E0-84BF-BBA433B9D77D}"/>
              </a:ext>
            </a:extLst>
          </p:cNvPr>
          <p:cNvSpPr>
            <a:spLocks noGrp="1"/>
          </p:cNvSpPr>
          <p:nvPr>
            <p:ph type="title"/>
          </p:nvPr>
        </p:nvSpPr>
        <p:spPr/>
        <p:txBody>
          <a:bodyPr/>
          <a:lstStyle/>
          <a:p>
            <a:r>
              <a:rPr lang="en-US" dirty="0"/>
              <a:t>Plan</a:t>
            </a:r>
            <a:endParaRPr lang="en-GB" dirty="0"/>
          </a:p>
        </p:txBody>
      </p:sp>
      <p:graphicFrame>
        <p:nvGraphicFramePr>
          <p:cNvPr id="4" name="Content Placeholder 3">
            <a:extLst>
              <a:ext uri="{FF2B5EF4-FFF2-40B4-BE49-F238E27FC236}">
                <a16:creationId xmlns:a16="http://schemas.microsoft.com/office/drawing/2014/main" id="{6EE3DC15-82C0-417B-A64B-ECCCA660B08C}"/>
              </a:ext>
            </a:extLst>
          </p:cNvPr>
          <p:cNvGraphicFramePr>
            <a:graphicFrameLocks/>
          </p:cNvGraphicFramePr>
          <p:nvPr>
            <p:extLst>
              <p:ext uri="{D42A27DB-BD31-4B8C-83A1-F6EECF244321}">
                <p14:modId xmlns:p14="http://schemas.microsoft.com/office/powerpoint/2010/main" val="1522764637"/>
              </p:ext>
            </p:extLst>
          </p:nvPr>
        </p:nvGraphicFramePr>
        <p:xfrm>
          <a:off x="1143000" y="2057400"/>
          <a:ext cx="9872663"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0166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7AD7-AFD5-4A4F-9DDC-0587C6806BC3}"/>
              </a:ext>
            </a:extLst>
          </p:cNvPr>
          <p:cNvSpPr>
            <a:spLocks noGrp="1"/>
          </p:cNvSpPr>
          <p:nvPr>
            <p:ph type="title"/>
          </p:nvPr>
        </p:nvSpPr>
        <p:spPr>
          <a:xfrm>
            <a:off x="891073" y="168221"/>
            <a:ext cx="9875520" cy="1356360"/>
          </a:xfrm>
        </p:spPr>
        <p:txBody>
          <a:bodyPr/>
          <a:lstStyle/>
          <a:p>
            <a:r>
              <a:rPr lang="en-US" dirty="0"/>
              <a:t>Committees WHY</a:t>
            </a:r>
            <a:endParaRPr lang="en-GB" dirty="0"/>
          </a:p>
        </p:txBody>
      </p:sp>
      <p:sp>
        <p:nvSpPr>
          <p:cNvPr id="3" name="Content Placeholder 2">
            <a:extLst>
              <a:ext uri="{FF2B5EF4-FFF2-40B4-BE49-F238E27FC236}">
                <a16:creationId xmlns:a16="http://schemas.microsoft.com/office/drawing/2014/main" id="{A269F5E6-D352-4508-9EF4-30C3143D4C0E}"/>
              </a:ext>
            </a:extLst>
          </p:cNvPr>
          <p:cNvSpPr>
            <a:spLocks noGrp="1"/>
          </p:cNvSpPr>
          <p:nvPr>
            <p:ph idx="1"/>
          </p:nvPr>
        </p:nvSpPr>
        <p:spPr>
          <a:xfrm>
            <a:off x="1263797" y="240268"/>
            <a:ext cx="9872871" cy="3072099"/>
          </a:xfrm>
        </p:spPr>
        <p:txBody>
          <a:bodyPr anchor="ctr">
            <a:normAutofit/>
          </a:bodyPr>
          <a:lstStyle/>
          <a:p>
            <a:pPr marL="45720" indent="0" algn="ctr">
              <a:buNone/>
            </a:pPr>
            <a:r>
              <a:rPr lang="en-US" sz="3200" dirty="0"/>
              <a:t>“</a:t>
            </a:r>
            <a:r>
              <a:rPr lang="en-US" sz="3200" b="1" dirty="0"/>
              <a:t>We are inspired by bionic technologies </a:t>
            </a:r>
            <a:r>
              <a:rPr lang="en-US" sz="3200" dirty="0"/>
              <a:t>and the </a:t>
            </a:r>
            <a:r>
              <a:rPr lang="en-US" sz="3200" b="1" dirty="0"/>
              <a:t>tangible difference </a:t>
            </a:r>
            <a:r>
              <a:rPr lang="en-US" sz="3200" dirty="0"/>
              <a:t>they make in people’s lives. “</a:t>
            </a:r>
            <a:endParaRPr lang="en-GB" sz="3200" dirty="0"/>
          </a:p>
        </p:txBody>
      </p:sp>
      <p:pic>
        <p:nvPicPr>
          <p:cNvPr id="1026" name="Picture 2" descr="Image result for prosthetic arm child">
            <a:extLst>
              <a:ext uri="{FF2B5EF4-FFF2-40B4-BE49-F238E27FC236}">
                <a16:creationId xmlns:a16="http://schemas.microsoft.com/office/drawing/2014/main" id="{9AAD8A32-049A-47ED-9066-500935DD2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818" y="2332963"/>
            <a:ext cx="5126549" cy="25632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FB0CAEF-D8B5-43B3-A236-CB225B49D05E}"/>
              </a:ext>
            </a:extLst>
          </p:cNvPr>
          <p:cNvSpPr txBox="1">
            <a:spLocks/>
          </p:cNvSpPr>
          <p:nvPr/>
        </p:nvSpPr>
        <p:spPr>
          <a:xfrm>
            <a:off x="891073" y="6228686"/>
            <a:ext cx="10492274" cy="389046"/>
          </a:xfrm>
          <a:prstGeom prst="rect">
            <a:avLst/>
          </a:prstGeom>
        </p:spPr>
        <p:txBody>
          <a:bodyPr vert="horz" lIns="91440" tIns="45720" rIns="91440" bIns="45720" rtlCol="0" anchor="ctr">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Font typeface="Corbel" pitchFamily="34" charset="0"/>
              <a:buNone/>
            </a:pPr>
            <a:r>
              <a:rPr lang="en-US" sz="1800" dirty="0">
                <a:hlinkClick r:id="rId4"/>
              </a:rPr>
              <a:t>This is what inspires us</a:t>
            </a:r>
            <a:r>
              <a:rPr lang="en-US" sz="1800" dirty="0"/>
              <a:t>, if it inspires you we would love to grab a coffee and have a chat!</a:t>
            </a:r>
            <a:endParaRPr lang="en-GB" sz="1800" dirty="0"/>
          </a:p>
        </p:txBody>
      </p:sp>
      <p:pic>
        <p:nvPicPr>
          <p:cNvPr id="2050" name="Picture 2" descr="Image result for e-nable">
            <a:extLst>
              <a:ext uri="{FF2B5EF4-FFF2-40B4-BE49-F238E27FC236}">
                <a16:creationId xmlns:a16="http://schemas.microsoft.com/office/drawing/2014/main" id="{C2539341-A6B1-425E-BBFB-273770898C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36022" y="3135087"/>
            <a:ext cx="1027922" cy="11860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pen bionics logo">
            <a:extLst>
              <a:ext uri="{FF2B5EF4-FFF2-40B4-BE49-F238E27FC236}">
                <a16:creationId xmlns:a16="http://schemas.microsoft.com/office/drawing/2014/main" id="{263CCDE0-C609-4B0A-8BAA-41F3FB39DE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398" y="3545759"/>
            <a:ext cx="2566696" cy="59290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7EDFB6B4-3D59-46BD-A95C-FDBDBE5E15C9}"/>
              </a:ext>
            </a:extLst>
          </p:cNvPr>
          <p:cNvSpPr txBox="1">
            <a:spLocks/>
          </p:cNvSpPr>
          <p:nvPr/>
        </p:nvSpPr>
        <p:spPr>
          <a:xfrm>
            <a:off x="1159564" y="4798964"/>
            <a:ext cx="9872871" cy="1707780"/>
          </a:xfrm>
          <a:prstGeom prst="rect">
            <a:avLst/>
          </a:prstGeom>
        </p:spPr>
        <p:txBody>
          <a:bodyPr vert="horz" lIns="91440" tIns="45720" rIns="91440" bIns="45720" rtlCol="0" anchor="ctr">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Font typeface="Corbel" pitchFamily="34" charset="0"/>
              <a:buNone/>
            </a:pPr>
            <a:r>
              <a:rPr lang="en-US" sz="3200" dirty="0"/>
              <a:t>All members of the committee want to peruse careers in bionics. Their mission is to </a:t>
            </a:r>
            <a:r>
              <a:rPr lang="en-US" sz="3200" b="1" dirty="0"/>
              <a:t>feed into the bionic community</a:t>
            </a:r>
            <a:endParaRPr lang="en-GB" sz="3200" b="1" dirty="0"/>
          </a:p>
        </p:txBody>
      </p:sp>
    </p:spTree>
    <p:extLst>
      <p:ext uri="{BB962C8B-B14F-4D97-AF65-F5344CB8AC3E}">
        <p14:creationId xmlns:p14="http://schemas.microsoft.com/office/powerpoint/2010/main" val="1327947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DE35-5675-4C56-9343-0B99967C0358}"/>
              </a:ext>
            </a:extLst>
          </p:cNvPr>
          <p:cNvSpPr>
            <a:spLocks noGrp="1"/>
          </p:cNvSpPr>
          <p:nvPr>
            <p:ph type="title"/>
          </p:nvPr>
        </p:nvSpPr>
        <p:spPr/>
        <p:txBody>
          <a:bodyPr/>
          <a:lstStyle/>
          <a:p>
            <a:r>
              <a:rPr lang="en-US" dirty="0"/>
              <a:t>Plan</a:t>
            </a:r>
            <a:endParaRPr lang="en-GB" dirty="0"/>
          </a:p>
        </p:txBody>
      </p:sp>
      <p:sp>
        <p:nvSpPr>
          <p:cNvPr id="3" name="Content Placeholder 2">
            <a:extLst>
              <a:ext uri="{FF2B5EF4-FFF2-40B4-BE49-F238E27FC236}">
                <a16:creationId xmlns:a16="http://schemas.microsoft.com/office/drawing/2014/main" id="{7EFA44F4-BC6B-49B0-BE25-DE50458DC4BB}"/>
              </a:ext>
            </a:extLst>
          </p:cNvPr>
          <p:cNvSpPr>
            <a:spLocks noGrp="1"/>
          </p:cNvSpPr>
          <p:nvPr>
            <p:ph idx="1"/>
          </p:nvPr>
        </p:nvSpPr>
        <p:spPr>
          <a:xfrm>
            <a:off x="1143000" y="2057400"/>
            <a:ext cx="6517433" cy="4038600"/>
          </a:xfrm>
        </p:spPr>
        <p:txBody>
          <a:bodyPr>
            <a:normAutofit lnSpcReduction="10000"/>
          </a:bodyPr>
          <a:lstStyle/>
          <a:p>
            <a:pPr marL="502920" indent="-457200">
              <a:buFont typeface="+mj-lt"/>
              <a:buAutoNum type="arabicPeriod"/>
            </a:pPr>
            <a:r>
              <a:rPr lang="en-US" b="1" dirty="0"/>
              <a:t>Understanding customer needs </a:t>
            </a:r>
          </a:p>
          <a:p>
            <a:pPr marL="502920" indent="-457200">
              <a:buFont typeface="+mj-lt"/>
              <a:buAutoNum type="arabicPeriod"/>
            </a:pPr>
            <a:r>
              <a:rPr lang="en-US" dirty="0"/>
              <a:t>Generating ideas</a:t>
            </a:r>
          </a:p>
          <a:p>
            <a:pPr marL="502920" indent="-457200">
              <a:buFont typeface="+mj-lt"/>
              <a:buAutoNum type="arabicPeriod"/>
            </a:pPr>
            <a:r>
              <a:rPr lang="en-US" dirty="0"/>
              <a:t>Selecting a solution</a:t>
            </a:r>
          </a:p>
          <a:p>
            <a:pPr marL="502920" indent="-457200">
              <a:buFont typeface="+mj-lt"/>
              <a:buAutoNum type="arabicPeriod"/>
            </a:pPr>
            <a:r>
              <a:rPr lang="en-US" dirty="0"/>
              <a:t>Design considerations</a:t>
            </a:r>
          </a:p>
          <a:p>
            <a:pPr marL="502920" indent="-457200">
              <a:buFont typeface="+mj-lt"/>
              <a:buAutoNum type="arabicPeriod"/>
            </a:pPr>
            <a:r>
              <a:rPr lang="en-US" dirty="0"/>
              <a:t>Mechanical Analysis and Materials</a:t>
            </a:r>
          </a:p>
          <a:p>
            <a:pPr marL="502920" indent="-457200">
              <a:buFont typeface="+mj-lt"/>
              <a:buAutoNum type="arabicPeriod"/>
            </a:pPr>
            <a:r>
              <a:rPr lang="en-US" dirty="0"/>
              <a:t>Standard Components</a:t>
            </a:r>
          </a:p>
          <a:p>
            <a:pPr marL="502920" indent="-457200">
              <a:buFont typeface="+mj-lt"/>
              <a:buAutoNum type="arabicPeriod"/>
            </a:pPr>
            <a:r>
              <a:rPr lang="en-US" dirty="0"/>
              <a:t>Manufacturing processes</a:t>
            </a:r>
          </a:p>
          <a:p>
            <a:pPr marL="502920" indent="-457200">
              <a:buFont typeface="+mj-lt"/>
              <a:buAutoNum type="arabicPeriod"/>
            </a:pPr>
            <a:r>
              <a:rPr lang="en-US" dirty="0"/>
              <a:t>Engineering Drawing </a:t>
            </a:r>
          </a:p>
          <a:p>
            <a:pPr marL="502920" indent="-457200">
              <a:buFont typeface="+mj-lt"/>
              <a:buAutoNum type="arabicPeriod"/>
            </a:pPr>
            <a:r>
              <a:rPr lang="en-US" dirty="0"/>
              <a:t>Marketing and management</a:t>
            </a:r>
            <a:endParaRPr lang="en-GB" dirty="0"/>
          </a:p>
        </p:txBody>
      </p:sp>
      <p:pic>
        <p:nvPicPr>
          <p:cNvPr id="1026" name="Picture 2" descr="https://scontent-lhr3-1.xx.fbcdn.net/v/t1.15752-9/45614019_711037109269364_8207857020062138368_n.jpg?_nc_cat=101&amp;_nc_ht=scontent-lhr3-1.xx&amp;oh=2967608f3f44a7475cd2fbc0449717bf&amp;oe=5C7C9C1B">
            <a:extLst>
              <a:ext uri="{FF2B5EF4-FFF2-40B4-BE49-F238E27FC236}">
                <a16:creationId xmlns:a16="http://schemas.microsoft.com/office/drawing/2014/main" id="{7E7709F6-6E05-490B-B62A-AB4BCFE2F27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211" b="8889"/>
          <a:stretch/>
        </p:blipFill>
        <p:spPr bwMode="auto">
          <a:xfrm>
            <a:off x="7852780" y="609600"/>
            <a:ext cx="3857625" cy="575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219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2C2B03-F6D5-4495-8C59-77BE6ADC727F}"/>
              </a:ext>
            </a:extLst>
          </p:cNvPr>
          <p:cNvSpPr/>
          <p:nvPr/>
        </p:nvSpPr>
        <p:spPr>
          <a:xfrm>
            <a:off x="1483567" y="468542"/>
            <a:ext cx="9461241" cy="863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Race rules &amp; race activities</a:t>
            </a:r>
            <a:endParaRPr lang="en-GB" dirty="0"/>
          </a:p>
        </p:txBody>
      </p:sp>
      <p:sp>
        <p:nvSpPr>
          <p:cNvPr id="6" name="Rectangle 5">
            <a:extLst>
              <a:ext uri="{FF2B5EF4-FFF2-40B4-BE49-F238E27FC236}">
                <a16:creationId xmlns:a16="http://schemas.microsoft.com/office/drawing/2014/main" id="{0B4D30E6-F967-41D1-B3BD-B05A50BEF04E}"/>
              </a:ext>
            </a:extLst>
          </p:cNvPr>
          <p:cNvSpPr/>
          <p:nvPr/>
        </p:nvSpPr>
        <p:spPr>
          <a:xfrm>
            <a:off x="2528594" y="1691318"/>
            <a:ext cx="7371186" cy="863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Gestures</a:t>
            </a:r>
            <a:endParaRPr lang="en-GB" dirty="0"/>
          </a:p>
        </p:txBody>
      </p:sp>
      <p:sp>
        <p:nvSpPr>
          <p:cNvPr id="7" name="Rectangle 6">
            <a:extLst>
              <a:ext uri="{FF2B5EF4-FFF2-40B4-BE49-F238E27FC236}">
                <a16:creationId xmlns:a16="http://schemas.microsoft.com/office/drawing/2014/main" id="{368C21FB-6315-4E01-9FD8-467EEADB723F}"/>
              </a:ext>
            </a:extLst>
          </p:cNvPr>
          <p:cNvSpPr/>
          <p:nvPr/>
        </p:nvSpPr>
        <p:spPr>
          <a:xfrm>
            <a:off x="3657599" y="2914095"/>
            <a:ext cx="5113176" cy="863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Engineering specifications</a:t>
            </a:r>
            <a:endParaRPr lang="en-GB" dirty="0"/>
          </a:p>
        </p:txBody>
      </p:sp>
      <p:cxnSp>
        <p:nvCxnSpPr>
          <p:cNvPr id="10" name="Straight Arrow Connector 9">
            <a:extLst>
              <a:ext uri="{FF2B5EF4-FFF2-40B4-BE49-F238E27FC236}">
                <a16:creationId xmlns:a16="http://schemas.microsoft.com/office/drawing/2014/main" id="{8AE769F9-E187-4715-B6B5-B8BB679A52F8}"/>
              </a:ext>
            </a:extLst>
          </p:cNvPr>
          <p:cNvCxnSpPr/>
          <p:nvPr/>
        </p:nvCxnSpPr>
        <p:spPr>
          <a:xfrm>
            <a:off x="2817845" y="1331624"/>
            <a:ext cx="0" cy="35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798E954-2559-4556-A3EC-6918B6A75DE8}"/>
              </a:ext>
            </a:extLst>
          </p:cNvPr>
          <p:cNvCxnSpPr/>
          <p:nvPr/>
        </p:nvCxnSpPr>
        <p:spPr>
          <a:xfrm>
            <a:off x="4851919" y="1331624"/>
            <a:ext cx="0" cy="35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FE069B5-C68B-4DE0-B763-B7C33FC66D7A}"/>
              </a:ext>
            </a:extLst>
          </p:cNvPr>
          <p:cNvCxnSpPr/>
          <p:nvPr/>
        </p:nvCxnSpPr>
        <p:spPr>
          <a:xfrm>
            <a:off x="6969968" y="1331624"/>
            <a:ext cx="0" cy="35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BF93E8-A275-4BD3-8D3A-24297BC41C8A}"/>
              </a:ext>
            </a:extLst>
          </p:cNvPr>
          <p:cNvCxnSpPr/>
          <p:nvPr/>
        </p:nvCxnSpPr>
        <p:spPr>
          <a:xfrm>
            <a:off x="8938727" y="1320193"/>
            <a:ext cx="0" cy="35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A60BC9-97C3-4362-AD45-DF63C35C5590}"/>
              </a:ext>
            </a:extLst>
          </p:cNvPr>
          <p:cNvCxnSpPr/>
          <p:nvPr/>
        </p:nvCxnSpPr>
        <p:spPr>
          <a:xfrm>
            <a:off x="4562670" y="2554400"/>
            <a:ext cx="0" cy="35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CD92E56-2031-4B54-BE25-121DD7AFB9D2}"/>
              </a:ext>
            </a:extLst>
          </p:cNvPr>
          <p:cNvCxnSpPr/>
          <p:nvPr/>
        </p:nvCxnSpPr>
        <p:spPr>
          <a:xfrm>
            <a:off x="5887617" y="2554400"/>
            <a:ext cx="0" cy="35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8A70697-67BE-4304-AD9E-40E4F4EC881D}"/>
              </a:ext>
            </a:extLst>
          </p:cNvPr>
          <p:cNvCxnSpPr/>
          <p:nvPr/>
        </p:nvCxnSpPr>
        <p:spPr>
          <a:xfrm>
            <a:off x="7221895" y="2554400"/>
            <a:ext cx="0" cy="35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F0CF84-1BBC-493A-A01E-D6FF29EFD796}"/>
              </a:ext>
            </a:extLst>
          </p:cNvPr>
          <p:cNvCxnSpPr/>
          <p:nvPr/>
        </p:nvCxnSpPr>
        <p:spPr>
          <a:xfrm>
            <a:off x="8500188" y="2554400"/>
            <a:ext cx="0" cy="35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8957637-C624-4D3E-9362-1660A482BE21}"/>
              </a:ext>
            </a:extLst>
          </p:cNvPr>
          <p:cNvSpPr/>
          <p:nvPr/>
        </p:nvSpPr>
        <p:spPr>
          <a:xfrm>
            <a:off x="1247192" y="5266663"/>
            <a:ext cx="9697616" cy="863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 open source arms, product disassembly</a:t>
            </a:r>
            <a:endParaRPr lang="en-GB" dirty="0"/>
          </a:p>
        </p:txBody>
      </p:sp>
      <p:cxnSp>
        <p:nvCxnSpPr>
          <p:cNvPr id="22" name="Straight Arrow Connector 21">
            <a:extLst>
              <a:ext uri="{FF2B5EF4-FFF2-40B4-BE49-F238E27FC236}">
                <a16:creationId xmlns:a16="http://schemas.microsoft.com/office/drawing/2014/main" id="{0138D036-01C8-4E54-AF7F-083E510E68FC}"/>
              </a:ext>
            </a:extLst>
          </p:cNvPr>
          <p:cNvCxnSpPr>
            <a:cxnSpLocks/>
          </p:cNvCxnSpPr>
          <p:nvPr/>
        </p:nvCxnSpPr>
        <p:spPr>
          <a:xfrm flipV="1">
            <a:off x="11094914" y="3756230"/>
            <a:ext cx="0" cy="17915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331E9AD-7770-4198-A911-0DCC80A121E1}"/>
              </a:ext>
            </a:extLst>
          </p:cNvPr>
          <p:cNvSpPr/>
          <p:nvPr/>
        </p:nvSpPr>
        <p:spPr>
          <a:xfrm>
            <a:off x="2410407" y="4091891"/>
            <a:ext cx="7371186" cy="863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 product disassembly</a:t>
            </a:r>
            <a:endParaRPr lang="en-GB" dirty="0"/>
          </a:p>
        </p:txBody>
      </p:sp>
      <p:cxnSp>
        <p:nvCxnSpPr>
          <p:cNvPr id="23" name="Straight Arrow Connector 22">
            <a:extLst>
              <a:ext uri="{FF2B5EF4-FFF2-40B4-BE49-F238E27FC236}">
                <a16:creationId xmlns:a16="http://schemas.microsoft.com/office/drawing/2014/main" id="{9D078D4D-83BB-4412-A748-CEBE740833D3}"/>
              </a:ext>
            </a:extLst>
          </p:cNvPr>
          <p:cNvCxnSpPr>
            <a:cxnSpLocks/>
          </p:cNvCxnSpPr>
          <p:nvPr/>
        </p:nvCxnSpPr>
        <p:spPr>
          <a:xfrm>
            <a:off x="11056776" y="1103224"/>
            <a:ext cx="0" cy="18613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DFC066-AA3F-4008-9EDD-2472CB77956B}"/>
              </a:ext>
            </a:extLst>
          </p:cNvPr>
          <p:cNvCxnSpPr>
            <a:cxnSpLocks/>
          </p:cNvCxnSpPr>
          <p:nvPr/>
        </p:nvCxnSpPr>
        <p:spPr>
          <a:xfrm flipV="1">
            <a:off x="2909127" y="4954973"/>
            <a:ext cx="0" cy="311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E3504DD-0713-45F7-83A2-579A09846F9B}"/>
              </a:ext>
            </a:extLst>
          </p:cNvPr>
          <p:cNvCxnSpPr>
            <a:cxnSpLocks/>
          </p:cNvCxnSpPr>
          <p:nvPr/>
        </p:nvCxnSpPr>
        <p:spPr>
          <a:xfrm flipV="1">
            <a:off x="4813660" y="4940655"/>
            <a:ext cx="0" cy="311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8C356C-F9D6-4B7C-898C-73EDB7A2D625}"/>
              </a:ext>
            </a:extLst>
          </p:cNvPr>
          <p:cNvCxnSpPr>
            <a:cxnSpLocks/>
          </p:cNvCxnSpPr>
          <p:nvPr/>
        </p:nvCxnSpPr>
        <p:spPr>
          <a:xfrm flipV="1">
            <a:off x="6602056" y="4954973"/>
            <a:ext cx="0" cy="311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794124-B116-4E92-B84D-76B74A7B1ABA}"/>
              </a:ext>
            </a:extLst>
          </p:cNvPr>
          <p:cNvCxnSpPr>
            <a:cxnSpLocks/>
          </p:cNvCxnSpPr>
          <p:nvPr/>
        </p:nvCxnSpPr>
        <p:spPr>
          <a:xfrm flipV="1">
            <a:off x="8599532" y="4954973"/>
            <a:ext cx="0" cy="311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51D1F77-CFF2-4CE3-888C-8336F0C4BB27}"/>
              </a:ext>
            </a:extLst>
          </p:cNvPr>
          <p:cNvCxnSpPr>
            <a:cxnSpLocks/>
          </p:cNvCxnSpPr>
          <p:nvPr/>
        </p:nvCxnSpPr>
        <p:spPr>
          <a:xfrm flipV="1">
            <a:off x="8523890" y="3777177"/>
            <a:ext cx="0" cy="311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928C3F-3FD9-4ACB-A91C-DAA4BE9C1796}"/>
              </a:ext>
            </a:extLst>
          </p:cNvPr>
          <p:cNvCxnSpPr>
            <a:cxnSpLocks/>
          </p:cNvCxnSpPr>
          <p:nvPr/>
        </p:nvCxnSpPr>
        <p:spPr>
          <a:xfrm flipV="1">
            <a:off x="7221895" y="3780201"/>
            <a:ext cx="0" cy="311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7A5919-A87A-4208-9CFD-B9B3F47333E9}"/>
              </a:ext>
            </a:extLst>
          </p:cNvPr>
          <p:cNvCxnSpPr>
            <a:cxnSpLocks/>
          </p:cNvCxnSpPr>
          <p:nvPr/>
        </p:nvCxnSpPr>
        <p:spPr>
          <a:xfrm flipV="1">
            <a:off x="5909722" y="3777177"/>
            <a:ext cx="0" cy="311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381133-2027-4F48-968F-B76F32630E97}"/>
              </a:ext>
            </a:extLst>
          </p:cNvPr>
          <p:cNvCxnSpPr>
            <a:cxnSpLocks/>
          </p:cNvCxnSpPr>
          <p:nvPr/>
        </p:nvCxnSpPr>
        <p:spPr>
          <a:xfrm flipV="1">
            <a:off x="4498173" y="3777177"/>
            <a:ext cx="0" cy="311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412340-E5C0-43A8-B76F-DBF1EFA1FF9C}"/>
              </a:ext>
            </a:extLst>
          </p:cNvPr>
          <p:cNvSpPr txBox="1"/>
          <p:nvPr/>
        </p:nvSpPr>
        <p:spPr>
          <a:xfrm rot="5400000" flipH="1">
            <a:off x="10602645" y="4686174"/>
            <a:ext cx="1353870" cy="369332"/>
          </a:xfrm>
          <a:prstGeom prst="rect">
            <a:avLst/>
          </a:prstGeom>
          <a:noFill/>
        </p:spPr>
        <p:txBody>
          <a:bodyPr wrap="square" rtlCol="0">
            <a:spAutoFit/>
          </a:bodyPr>
          <a:lstStyle/>
          <a:p>
            <a:r>
              <a:rPr lang="en-US" dirty="0"/>
              <a:t>Practical</a:t>
            </a:r>
            <a:endParaRPr lang="en-GB" dirty="0"/>
          </a:p>
        </p:txBody>
      </p:sp>
      <p:sp>
        <p:nvSpPr>
          <p:cNvPr id="37" name="TextBox 36">
            <a:extLst>
              <a:ext uri="{FF2B5EF4-FFF2-40B4-BE49-F238E27FC236}">
                <a16:creationId xmlns:a16="http://schemas.microsoft.com/office/drawing/2014/main" id="{2BBB1859-0D08-4CAF-BB88-9152EF0BE5B0}"/>
              </a:ext>
            </a:extLst>
          </p:cNvPr>
          <p:cNvSpPr txBox="1"/>
          <p:nvPr/>
        </p:nvSpPr>
        <p:spPr>
          <a:xfrm rot="5400000" flipH="1">
            <a:off x="10593314" y="1802494"/>
            <a:ext cx="1353870" cy="369332"/>
          </a:xfrm>
          <a:prstGeom prst="rect">
            <a:avLst/>
          </a:prstGeom>
          <a:noFill/>
        </p:spPr>
        <p:txBody>
          <a:bodyPr wrap="square" rtlCol="0">
            <a:spAutoFit/>
          </a:bodyPr>
          <a:lstStyle/>
          <a:p>
            <a:r>
              <a:rPr lang="en-US" dirty="0"/>
              <a:t>Theoretical</a:t>
            </a:r>
            <a:endParaRPr lang="en-GB" dirty="0"/>
          </a:p>
        </p:txBody>
      </p:sp>
      <p:sp>
        <p:nvSpPr>
          <p:cNvPr id="38" name="Rectangle 37">
            <a:extLst>
              <a:ext uri="{FF2B5EF4-FFF2-40B4-BE49-F238E27FC236}">
                <a16:creationId xmlns:a16="http://schemas.microsoft.com/office/drawing/2014/main" id="{F3D576FA-514C-477D-815A-7D6E8D00FC04}"/>
              </a:ext>
            </a:extLst>
          </p:cNvPr>
          <p:cNvSpPr/>
          <p:nvPr/>
        </p:nvSpPr>
        <p:spPr>
          <a:xfrm>
            <a:off x="3293616" y="2698812"/>
            <a:ext cx="5770481" cy="124509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4479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934A-4601-4FEC-AC6E-BAB4EBCFC36C}"/>
              </a:ext>
            </a:extLst>
          </p:cNvPr>
          <p:cNvSpPr>
            <a:spLocks noGrp="1"/>
          </p:cNvSpPr>
          <p:nvPr>
            <p:ph type="title"/>
          </p:nvPr>
        </p:nvSpPr>
        <p:spPr/>
        <p:txBody>
          <a:bodyPr/>
          <a:lstStyle/>
          <a:p>
            <a:r>
              <a:rPr lang="en-US" dirty="0"/>
              <a:t>To do’s</a:t>
            </a:r>
            <a:endParaRPr lang="en-GB" dirty="0"/>
          </a:p>
        </p:txBody>
      </p:sp>
      <p:sp>
        <p:nvSpPr>
          <p:cNvPr id="3" name="Content Placeholder 2">
            <a:extLst>
              <a:ext uri="{FF2B5EF4-FFF2-40B4-BE49-F238E27FC236}">
                <a16:creationId xmlns:a16="http://schemas.microsoft.com/office/drawing/2014/main" id="{9A9E7734-8954-4022-A5D3-9723BF59A8C3}"/>
              </a:ext>
            </a:extLst>
          </p:cNvPr>
          <p:cNvSpPr>
            <a:spLocks noGrp="1"/>
          </p:cNvSpPr>
          <p:nvPr>
            <p:ph idx="1"/>
          </p:nvPr>
        </p:nvSpPr>
        <p:spPr/>
        <p:txBody>
          <a:bodyPr/>
          <a:lstStyle/>
          <a:p>
            <a:r>
              <a:rPr lang="en-US" dirty="0"/>
              <a:t>Get the Little book of design, from the mechanical engineering department. And read understand customer needs</a:t>
            </a:r>
          </a:p>
          <a:p>
            <a:r>
              <a:rPr lang="en-US" dirty="0"/>
              <a:t>Read through the  </a:t>
            </a:r>
            <a:r>
              <a:rPr lang="en-US" dirty="0">
                <a:hlinkClick r:id="rId2"/>
              </a:rPr>
              <a:t>arm race rules</a:t>
            </a:r>
            <a:r>
              <a:rPr lang="en-US" dirty="0"/>
              <a:t>, distill into a number of grip patterns &gt; distill into engineering specifications</a:t>
            </a:r>
          </a:p>
          <a:p>
            <a:pPr lvl="1"/>
            <a:r>
              <a:rPr lang="en-US" dirty="0"/>
              <a:t>Understand rules</a:t>
            </a:r>
          </a:p>
          <a:p>
            <a:pPr lvl="1"/>
            <a:r>
              <a:rPr lang="en-US" dirty="0"/>
              <a:t>What does a hand look like in that context</a:t>
            </a:r>
          </a:p>
          <a:p>
            <a:pPr lvl="1"/>
            <a:r>
              <a:rPr lang="en-US" dirty="0"/>
              <a:t>12 grip patterns</a:t>
            </a:r>
          </a:p>
          <a:p>
            <a:pPr lvl="1"/>
            <a:r>
              <a:rPr lang="en-US" dirty="0"/>
              <a:t>Order in terms of difficulty </a:t>
            </a:r>
          </a:p>
          <a:p>
            <a:r>
              <a:rPr lang="en-US" dirty="0"/>
              <a:t>[Research general knowledge of prosthetics]</a:t>
            </a:r>
          </a:p>
          <a:p>
            <a:endParaRPr lang="en-US" dirty="0"/>
          </a:p>
          <a:p>
            <a:endParaRPr lang="en-GB" dirty="0"/>
          </a:p>
        </p:txBody>
      </p:sp>
    </p:spTree>
    <p:extLst>
      <p:ext uri="{BB962C8B-B14F-4D97-AF65-F5344CB8AC3E}">
        <p14:creationId xmlns:p14="http://schemas.microsoft.com/office/powerpoint/2010/main" val="2940237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FAF30-A4AA-4FD6-84DD-763FBCADD890}"/>
              </a:ext>
            </a:extLst>
          </p:cNvPr>
          <p:cNvSpPr>
            <a:spLocks noGrp="1"/>
          </p:cNvSpPr>
          <p:nvPr>
            <p:ph type="title"/>
          </p:nvPr>
        </p:nvSpPr>
        <p:spPr/>
        <p:txBody>
          <a:bodyPr/>
          <a:lstStyle/>
          <a:p>
            <a:r>
              <a:rPr lang="en-US" dirty="0"/>
              <a:t>Sam’s to dos</a:t>
            </a:r>
            <a:endParaRPr lang="en-GB" dirty="0"/>
          </a:p>
        </p:txBody>
      </p:sp>
      <p:sp>
        <p:nvSpPr>
          <p:cNvPr id="3" name="Content Placeholder 2">
            <a:extLst>
              <a:ext uri="{FF2B5EF4-FFF2-40B4-BE49-F238E27FC236}">
                <a16:creationId xmlns:a16="http://schemas.microsoft.com/office/drawing/2014/main" id="{8CB8ECC7-7132-48B9-B339-B38FAE6897CD}"/>
              </a:ext>
            </a:extLst>
          </p:cNvPr>
          <p:cNvSpPr>
            <a:spLocks noGrp="1"/>
          </p:cNvSpPr>
          <p:nvPr>
            <p:ph idx="1"/>
          </p:nvPr>
        </p:nvSpPr>
        <p:spPr/>
        <p:txBody>
          <a:bodyPr/>
          <a:lstStyle/>
          <a:p>
            <a:pPr marL="45720" indent="0">
              <a:buNone/>
            </a:pPr>
            <a:r>
              <a:rPr lang="en-US" dirty="0"/>
              <a:t>We've split the work into 4 parts for next week, </a:t>
            </a:r>
          </a:p>
          <a:p>
            <a:r>
              <a:rPr lang="en-US" dirty="0"/>
              <a:t>1. Summarize the relevant rules for the competition</a:t>
            </a:r>
          </a:p>
          <a:p>
            <a:r>
              <a:rPr lang="en-US" dirty="0"/>
              <a:t>2. Compile a list of the tasks the hand needs to achieve</a:t>
            </a:r>
          </a:p>
          <a:p>
            <a:r>
              <a:rPr lang="en-US" dirty="0"/>
              <a:t>3. Assemble the hand we've currently got </a:t>
            </a:r>
          </a:p>
          <a:p>
            <a:r>
              <a:rPr lang="en-US" dirty="0"/>
              <a:t>4. Create a general overview / manual of how current prosthetics are designed to handle specific jobs </a:t>
            </a:r>
          </a:p>
          <a:p>
            <a:pPr marL="45720" indent="0">
              <a:buNone/>
            </a:pPr>
            <a:r>
              <a:rPr lang="en-US" dirty="0"/>
              <a:t>And we're all going to read that </a:t>
            </a:r>
            <a:r>
              <a:rPr lang="en-US" dirty="0" err="1"/>
              <a:t>cybathlon</a:t>
            </a:r>
            <a:r>
              <a:rPr lang="en-US" dirty="0"/>
              <a:t> document</a:t>
            </a:r>
          </a:p>
          <a:p>
            <a:pPr marL="45720" indent="0">
              <a:buNone/>
            </a:pPr>
            <a:r>
              <a:rPr lang="en-US" dirty="0"/>
              <a:t>Next week: PDS</a:t>
            </a:r>
            <a:endParaRPr lang="en-GB" dirty="0"/>
          </a:p>
        </p:txBody>
      </p:sp>
    </p:spTree>
    <p:extLst>
      <p:ext uri="{BB962C8B-B14F-4D97-AF65-F5344CB8AC3E}">
        <p14:creationId xmlns:p14="http://schemas.microsoft.com/office/powerpoint/2010/main" val="439558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content.fbhx2-1.fna.fbcdn.net/v/t1.15752-9/s2048x2048/52893655_2200632586668483_7491230804622704640_n.jpg?_nc_cat=103&amp;_nc_ht=scontent.fbhx2-1.fna&amp;oh=3c82c8735c125894fe1526a48d844c9a&amp;oe=5CDA8C53">
            <a:extLst>
              <a:ext uri="{FF2B5EF4-FFF2-40B4-BE49-F238E27FC236}">
                <a16:creationId xmlns:a16="http://schemas.microsoft.com/office/drawing/2014/main" id="{77942A31-9FAE-4064-97EE-03018688C31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6595" t="53333" r="16631" b="8608"/>
          <a:stretch/>
        </p:blipFill>
        <p:spPr bwMode="auto">
          <a:xfrm>
            <a:off x="3079876" y="485261"/>
            <a:ext cx="2405850" cy="2610035"/>
          </a:xfrm>
          <a:prstGeom prst="rect">
            <a:avLst/>
          </a:prstGeom>
          <a:noFill/>
          <a:extLst>
            <a:ext uri="{909E8E84-426E-40DD-AFC4-6F175D3DCCD1}">
              <a14:hiddenFill xmlns:a14="http://schemas.microsoft.com/office/drawing/2010/main">
                <a:solidFill>
                  <a:srgbClr val="FFFFFF"/>
                </a:solidFill>
              </a14:hiddenFill>
            </a:ext>
          </a:extLst>
        </p:spPr>
      </p:pic>
      <p:pic>
        <p:nvPicPr>
          <p:cNvPr id="4" name="video-1551206979">
            <a:hlinkClick r:id="" action="ppaction://media"/>
            <a:extLst>
              <a:ext uri="{FF2B5EF4-FFF2-40B4-BE49-F238E27FC236}">
                <a16:creationId xmlns:a16="http://schemas.microsoft.com/office/drawing/2014/main" id="{095EB603-9512-4B62-807F-47954A250C1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814234" y="1766090"/>
            <a:ext cx="2661154" cy="4730940"/>
          </a:xfrm>
          <a:prstGeom prst="rect">
            <a:avLst/>
          </a:prstGeom>
        </p:spPr>
      </p:pic>
      <p:pic>
        <p:nvPicPr>
          <p:cNvPr id="5" name="video-1551206988">
            <a:hlinkClick r:id="" action="ppaction://media"/>
            <a:extLst>
              <a:ext uri="{FF2B5EF4-FFF2-40B4-BE49-F238E27FC236}">
                <a16:creationId xmlns:a16="http://schemas.microsoft.com/office/drawing/2014/main" id="{4CA43691-736E-403B-8819-1780A12E649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611340" y="495068"/>
            <a:ext cx="3417904" cy="6076273"/>
          </a:xfrm>
          <a:prstGeom prst="rect">
            <a:avLst/>
          </a:prstGeom>
        </p:spPr>
      </p:pic>
      <p:pic>
        <p:nvPicPr>
          <p:cNvPr id="2052" name="Picture 4" descr="https://scontent.fbhx2-1.fna.fbcdn.net/v/t1.15752-9/s2048x2048/53179914_1152906348216039_7201728804618764288_n.jpg?_nc_cat=109&amp;_nc_ht=scontent.fbhx2-1.fna&amp;oh=7c2e9848617e0329763d00fa62706438&amp;oe=5CE4B18E">
            <a:extLst>
              <a:ext uri="{FF2B5EF4-FFF2-40B4-BE49-F238E27FC236}">
                <a16:creationId xmlns:a16="http://schemas.microsoft.com/office/drawing/2014/main" id="{A2DF124E-829E-427A-A4BE-116FE2086DE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471" t="16500" r="28023" b="26230"/>
          <a:stretch/>
        </p:blipFill>
        <p:spPr bwMode="auto">
          <a:xfrm>
            <a:off x="492373" y="3202234"/>
            <a:ext cx="2140797" cy="30551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content.fbhx2-1.fna.fbcdn.net/v/t1.15752-9/s2048x2048/53341360_305401536836461_4296993270728228864_n.jpg?_nc_cat=104&amp;_nc_ht=scontent.fbhx2-1.fna&amp;oh=636ad5ce3baa8650e39f1f608543374b&amp;oe=5D27260F">
            <a:extLst>
              <a:ext uri="{FF2B5EF4-FFF2-40B4-BE49-F238E27FC236}">
                <a16:creationId xmlns:a16="http://schemas.microsoft.com/office/drawing/2014/main" id="{F6794B52-C245-4F07-A25D-0AF6F01A8E2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899" t="35211" r="1442" b="2783"/>
          <a:stretch/>
        </p:blipFill>
        <p:spPr bwMode="auto">
          <a:xfrm>
            <a:off x="3079876" y="3411243"/>
            <a:ext cx="2423604" cy="29614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fbhx2-1.fna.fbcdn.net/v/t1.15752-9/s2048x2048/52855223_381289429327974_5575141852589326336_n.jpg?_nc_cat=103&amp;_nc_ht=scontent.fbhx2-1.fna&amp;oh=c8e5433d65b2e15d1cff6244953376f9&amp;oe=5CDBA3D9">
            <a:extLst>
              <a:ext uri="{FF2B5EF4-FFF2-40B4-BE49-F238E27FC236}">
                <a16:creationId xmlns:a16="http://schemas.microsoft.com/office/drawing/2014/main" id="{28892126-862A-4546-9909-599C263BD3C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2107" t="50000" r="43039" b="27249"/>
          <a:stretch/>
        </p:blipFill>
        <p:spPr bwMode="auto">
          <a:xfrm>
            <a:off x="389980" y="495069"/>
            <a:ext cx="1278384" cy="156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00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8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9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8353-CD06-46AB-9C7F-2136C706060D}"/>
              </a:ext>
            </a:extLst>
          </p:cNvPr>
          <p:cNvSpPr>
            <a:spLocks noGrp="1"/>
          </p:cNvSpPr>
          <p:nvPr>
            <p:ph type="title"/>
          </p:nvPr>
        </p:nvSpPr>
        <p:spPr/>
        <p:txBody>
          <a:bodyPr/>
          <a:lstStyle/>
          <a:p>
            <a:r>
              <a:rPr lang="en-US" dirty="0"/>
              <a:t>New Member onboarding</a:t>
            </a:r>
            <a:endParaRPr lang="en-GB" dirty="0"/>
          </a:p>
        </p:txBody>
      </p:sp>
      <p:sp>
        <p:nvSpPr>
          <p:cNvPr id="3" name="Content Placeholder 2">
            <a:extLst>
              <a:ext uri="{FF2B5EF4-FFF2-40B4-BE49-F238E27FC236}">
                <a16:creationId xmlns:a16="http://schemas.microsoft.com/office/drawing/2014/main" id="{B7F38912-5B9B-4343-A3B2-3016B72312BE}"/>
              </a:ext>
            </a:extLst>
          </p:cNvPr>
          <p:cNvSpPr>
            <a:spLocks noGrp="1"/>
          </p:cNvSpPr>
          <p:nvPr>
            <p:ph idx="1"/>
          </p:nvPr>
        </p:nvSpPr>
        <p:spPr/>
        <p:txBody>
          <a:bodyPr/>
          <a:lstStyle/>
          <a:p>
            <a:pPr marL="342900" indent="-342900"/>
            <a:r>
              <a:rPr lang="en-US" dirty="0"/>
              <a:t>Pre requisites</a:t>
            </a:r>
          </a:p>
          <a:p>
            <a:pPr marL="571500" lvl="1" indent="-342900"/>
            <a:r>
              <a:rPr lang="en-US" dirty="0"/>
              <a:t>CAD </a:t>
            </a:r>
          </a:p>
          <a:p>
            <a:pPr marL="342900" indent="-342900"/>
            <a:r>
              <a:rPr lang="en-US" dirty="0"/>
              <a:t>MVP</a:t>
            </a:r>
          </a:p>
          <a:p>
            <a:pPr marL="571500" lvl="1" indent="-342900"/>
            <a:r>
              <a:rPr lang="en-US" dirty="0"/>
              <a:t>Current CAD file. Put together the arm in CAD  and actuate it. Find </a:t>
            </a:r>
            <a:r>
              <a:rPr lang="en-US" dirty="0">
                <a:hlinkClick r:id="rId2"/>
              </a:rPr>
              <a:t>files here </a:t>
            </a:r>
            <a:endParaRPr lang="en-US" dirty="0"/>
          </a:p>
          <a:p>
            <a:pPr marL="342900" indent="-342900"/>
            <a:r>
              <a:rPr lang="en-US" dirty="0"/>
              <a:t>Future</a:t>
            </a:r>
          </a:p>
          <a:p>
            <a:pPr marL="742950" lvl="1" indent="-514350"/>
            <a:r>
              <a:rPr lang="en-US" dirty="0"/>
              <a:t>3D printing arm</a:t>
            </a:r>
          </a:p>
          <a:p>
            <a:pPr marL="742950" lvl="1" indent="-514350"/>
            <a:r>
              <a:rPr lang="en-US" dirty="0"/>
              <a:t>New motors</a:t>
            </a:r>
          </a:p>
          <a:p>
            <a:pPr marL="742950" lvl="1" indent="-514350"/>
            <a:r>
              <a:rPr lang="en-US" dirty="0"/>
              <a:t>Socket design</a:t>
            </a:r>
          </a:p>
          <a:p>
            <a:endParaRPr lang="en-GB" dirty="0"/>
          </a:p>
        </p:txBody>
      </p:sp>
    </p:spTree>
    <p:extLst>
      <p:ext uri="{BB962C8B-B14F-4D97-AF65-F5344CB8AC3E}">
        <p14:creationId xmlns:p14="http://schemas.microsoft.com/office/powerpoint/2010/main" val="3012974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4335-AF43-4B03-98D1-0808568FF4B2}"/>
              </a:ext>
            </a:extLst>
          </p:cNvPr>
          <p:cNvSpPr>
            <a:spLocks noGrp="1"/>
          </p:cNvSpPr>
          <p:nvPr>
            <p:ph type="title"/>
          </p:nvPr>
        </p:nvSpPr>
        <p:spPr>
          <a:xfrm>
            <a:off x="787893" y="281126"/>
            <a:ext cx="9875520" cy="952870"/>
          </a:xfrm>
        </p:spPr>
        <p:txBody>
          <a:bodyPr/>
          <a:lstStyle/>
          <a:p>
            <a:r>
              <a:rPr lang="en-US" dirty="0"/>
              <a:t>MEC …</a:t>
            </a:r>
            <a:endParaRPr lang="en-GB" dirty="0"/>
          </a:p>
        </p:txBody>
      </p:sp>
      <p:sp>
        <p:nvSpPr>
          <p:cNvPr id="3" name="Content Placeholder 2">
            <a:extLst>
              <a:ext uri="{FF2B5EF4-FFF2-40B4-BE49-F238E27FC236}">
                <a16:creationId xmlns:a16="http://schemas.microsoft.com/office/drawing/2014/main" id="{F3376020-FD74-4F9D-B521-698425E7646B}"/>
              </a:ext>
            </a:extLst>
          </p:cNvPr>
          <p:cNvSpPr>
            <a:spLocks noGrp="1"/>
          </p:cNvSpPr>
          <p:nvPr>
            <p:ph idx="1"/>
          </p:nvPr>
        </p:nvSpPr>
        <p:spPr>
          <a:xfrm>
            <a:off x="435006" y="1322773"/>
            <a:ext cx="11478827" cy="5254101"/>
          </a:xfrm>
        </p:spPr>
        <p:txBody>
          <a:bodyPr>
            <a:normAutofit fontScale="77500" lnSpcReduction="20000"/>
          </a:bodyPr>
          <a:lstStyle/>
          <a:p>
            <a:pPr marL="45720" indent="0">
              <a:buNone/>
            </a:pPr>
            <a:r>
              <a:rPr lang="en-US" dirty="0"/>
              <a:t>Designing a prosthetic hand</a:t>
            </a:r>
          </a:p>
          <a:p>
            <a:pPr marL="45720" indent="0">
              <a:buNone/>
            </a:pPr>
            <a:r>
              <a:rPr lang="en-US" dirty="0"/>
              <a:t>Sheffield Bionics is a student led team which is designing and building assistive devices, namely a prosthetic leg, a prosthetic arms and a brain-computer interface, to aid people with limited mobility. The devices designed will be entered into the </a:t>
            </a:r>
            <a:r>
              <a:rPr lang="en-US" dirty="0" err="1"/>
              <a:t>Cybathlon</a:t>
            </a:r>
            <a:r>
              <a:rPr lang="en-US" dirty="0"/>
              <a:t> competition , which tests how much the devices improve the user’s daily life. This competition happens every four years with the next one being in 2020.</a:t>
            </a:r>
          </a:p>
          <a:p>
            <a:pPr marL="45720" indent="0">
              <a:buNone/>
            </a:pPr>
            <a:r>
              <a:rPr lang="en-US" dirty="0"/>
              <a:t>Starting from an open source file or otherwise, design an electro-mechanical prosthetic hand/arm for a </a:t>
            </a:r>
            <a:r>
              <a:rPr lang="en-US" dirty="0" err="1"/>
              <a:t>transradial</a:t>
            </a:r>
            <a:r>
              <a:rPr lang="en-US" dirty="0"/>
              <a:t> amputee. An effective prosthetic hand has to complete many seemingly simple daily tasks, such as changing light bulbs and hanging up washing using pegs. These tasks are complex to achieve in a mechanical system. The team should select subset of the challenges outlined in the </a:t>
            </a:r>
            <a:r>
              <a:rPr lang="en-US" dirty="0" err="1"/>
              <a:t>Cybathlon</a:t>
            </a:r>
            <a:r>
              <a:rPr lang="en-US" dirty="0"/>
              <a:t> rule book and design to their corresponding success criteria. The hand should be fully actuated by motors, which should be housed within the hand or arm. Space should be allocated for a </a:t>
            </a:r>
            <a:r>
              <a:rPr lang="en-US" dirty="0" err="1"/>
              <a:t>pcb</a:t>
            </a:r>
            <a:r>
              <a:rPr lang="en-US" dirty="0"/>
              <a:t> and an Arduino. The hand should attach to an amputees socket via a </a:t>
            </a:r>
            <a:r>
              <a:rPr lang="en-US" dirty="0" err="1"/>
              <a:t>standardised</a:t>
            </a:r>
            <a:r>
              <a:rPr lang="en-US" dirty="0"/>
              <a:t> attachment, and be as light as possible.</a:t>
            </a:r>
          </a:p>
          <a:p>
            <a:r>
              <a:rPr lang="en-US" dirty="0"/>
              <a:t>Project Goals: </a:t>
            </a:r>
          </a:p>
          <a:p>
            <a:pPr lvl="1"/>
            <a:r>
              <a:rPr lang="en-US" dirty="0"/>
              <a:t>1. Replicate the </a:t>
            </a:r>
            <a:r>
              <a:rPr lang="en-US" dirty="0" err="1"/>
              <a:t>Cybathlon</a:t>
            </a:r>
            <a:r>
              <a:rPr lang="en-US" dirty="0"/>
              <a:t> challenges for final testing. 	</a:t>
            </a:r>
          </a:p>
          <a:p>
            <a:pPr lvl="1"/>
            <a:r>
              <a:rPr lang="en-US" dirty="0"/>
              <a:t>2. Design the hand. Fingers, palm, wrist, attachment to socket. This needs to have an attachment point to attach to the socket and protect the systems inside from the outside environment experienced in daily living</a:t>
            </a:r>
          </a:p>
          <a:p>
            <a:pPr lvl="1"/>
            <a:r>
              <a:rPr lang="en-US" dirty="0"/>
              <a:t>3. Design the internal cavities. House the motors, </a:t>
            </a:r>
            <a:r>
              <a:rPr lang="en-US" dirty="0" err="1"/>
              <a:t>pcbs</a:t>
            </a:r>
            <a:r>
              <a:rPr lang="en-US" dirty="0"/>
              <a:t> and Arduino </a:t>
            </a:r>
          </a:p>
          <a:p>
            <a:pPr lvl="1"/>
            <a:r>
              <a:rPr lang="en-US" dirty="0"/>
              <a:t>4. Design a suitable power system for the hand </a:t>
            </a:r>
          </a:p>
          <a:p>
            <a:pPr lvl="1"/>
            <a:r>
              <a:rPr lang="en-US" dirty="0"/>
              <a:t>5. Design an actuation system for the hand</a:t>
            </a:r>
          </a:p>
          <a:p>
            <a:r>
              <a:rPr lang="en-US" dirty="0"/>
              <a:t>Stretch goals </a:t>
            </a:r>
          </a:p>
          <a:p>
            <a:pPr lvl="1"/>
            <a:r>
              <a:rPr lang="en-US" dirty="0"/>
              <a:t>6. Design a manufacturing process </a:t>
            </a:r>
          </a:p>
          <a:p>
            <a:pPr lvl="1"/>
            <a:r>
              <a:rPr lang="en-US" dirty="0"/>
              <a:t>7.Integrate sensors to allow for closed loop control or haptic feedback. For example, a pressure sensing mechanism within the hand and a method to feed that back to the user</a:t>
            </a:r>
            <a:endParaRPr lang="en-GB" dirty="0"/>
          </a:p>
        </p:txBody>
      </p:sp>
    </p:spTree>
    <p:extLst>
      <p:ext uri="{BB962C8B-B14F-4D97-AF65-F5344CB8AC3E}">
        <p14:creationId xmlns:p14="http://schemas.microsoft.com/office/powerpoint/2010/main" val="3476144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8E42-DD09-4055-94FA-C5E0B8C19822}"/>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04523C7-EDB0-4BB2-A1FE-D5C4920D01D4}"/>
              </a:ext>
            </a:extLst>
          </p:cNvPr>
          <p:cNvSpPr>
            <a:spLocks noGrp="1"/>
          </p:cNvSpPr>
          <p:nvPr>
            <p:ph idx="1"/>
          </p:nvPr>
        </p:nvSpPr>
        <p:spPr/>
        <p:txBody>
          <a:bodyPr>
            <a:normAutofit/>
          </a:bodyPr>
          <a:lstStyle/>
          <a:p>
            <a:r>
              <a:rPr lang="en-GB" dirty="0"/>
              <a:t>Asks</a:t>
            </a:r>
          </a:p>
          <a:p>
            <a:pPr lvl="1"/>
            <a:r>
              <a:rPr lang="en-GB" dirty="0"/>
              <a:t>Actuators</a:t>
            </a:r>
          </a:p>
          <a:p>
            <a:pPr lvl="1"/>
            <a:r>
              <a:rPr lang="en-GB" dirty="0"/>
              <a:t>Sizes of things</a:t>
            </a:r>
          </a:p>
          <a:p>
            <a:pPr lvl="2"/>
            <a:r>
              <a:rPr lang="en-GB" dirty="0"/>
              <a:t>PCB</a:t>
            </a:r>
          </a:p>
          <a:p>
            <a:pPr lvl="2"/>
            <a:r>
              <a:rPr lang="en-GB" dirty="0" err="1"/>
              <a:t>Battry</a:t>
            </a:r>
            <a:endParaRPr lang="en-GB" dirty="0"/>
          </a:p>
          <a:p>
            <a:pPr lvl="1"/>
            <a:r>
              <a:rPr lang="en-GB" dirty="0"/>
              <a:t>Weight</a:t>
            </a:r>
          </a:p>
          <a:p>
            <a:pPr lvl="1"/>
            <a:r>
              <a:rPr lang="en-GB" dirty="0"/>
              <a:t>Temperature</a:t>
            </a:r>
          </a:p>
          <a:p>
            <a:r>
              <a:rPr lang="en-GB" dirty="0"/>
              <a:t>Pick some grips</a:t>
            </a:r>
          </a:p>
          <a:p>
            <a:r>
              <a:rPr lang="en-GB" dirty="0"/>
              <a:t>Send the open source stuff</a:t>
            </a:r>
          </a:p>
          <a:p>
            <a:endParaRPr lang="en-GB" dirty="0"/>
          </a:p>
        </p:txBody>
      </p:sp>
    </p:spTree>
    <p:extLst>
      <p:ext uri="{BB962C8B-B14F-4D97-AF65-F5344CB8AC3E}">
        <p14:creationId xmlns:p14="http://schemas.microsoft.com/office/powerpoint/2010/main" val="3604289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CC17-7212-4076-A01D-2688B853B43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781A5D7-05D5-4A80-B2D5-B45772B0182E}"/>
              </a:ext>
            </a:extLst>
          </p:cNvPr>
          <p:cNvSpPr>
            <a:spLocks noGrp="1"/>
          </p:cNvSpPr>
          <p:nvPr>
            <p:ph idx="1"/>
          </p:nvPr>
        </p:nvSpPr>
        <p:spPr/>
        <p:txBody>
          <a:bodyPr/>
          <a:lstStyle/>
          <a:p>
            <a:endParaRPr lang="en-GB"/>
          </a:p>
        </p:txBody>
      </p:sp>
      <p:pic>
        <p:nvPicPr>
          <p:cNvPr id="1026" name="Picture 2" descr="Image result for prosthetic arm socks">
            <a:extLst>
              <a:ext uri="{FF2B5EF4-FFF2-40B4-BE49-F238E27FC236}">
                <a16:creationId xmlns:a16="http://schemas.microsoft.com/office/drawing/2014/main" id="{B278CFB7-4C71-4BD2-8580-09AAD0A38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64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2EFD-7E65-4129-B859-99E4D7D74811}"/>
              </a:ext>
            </a:extLst>
          </p:cNvPr>
          <p:cNvSpPr>
            <a:spLocks noGrp="1"/>
          </p:cNvSpPr>
          <p:nvPr>
            <p:ph type="title"/>
          </p:nvPr>
        </p:nvSpPr>
        <p:spPr>
          <a:xfrm>
            <a:off x="610340" y="574089"/>
            <a:ext cx="3020627" cy="872971"/>
          </a:xfrm>
        </p:spPr>
        <p:txBody>
          <a:bodyPr/>
          <a:lstStyle/>
          <a:p>
            <a:r>
              <a:rPr lang="en-US" dirty="0"/>
              <a:t>PCB</a:t>
            </a:r>
            <a:endParaRPr lang="en-GB" dirty="0"/>
          </a:p>
        </p:txBody>
      </p:sp>
      <p:pic>
        <p:nvPicPr>
          <p:cNvPr id="1032" name="Picture 8" descr="Image result for hand outline png">
            <a:extLst>
              <a:ext uri="{FF2B5EF4-FFF2-40B4-BE49-F238E27FC236}">
                <a16:creationId xmlns:a16="http://schemas.microsoft.com/office/drawing/2014/main" id="{79FF22FD-8189-4514-90E9-E9B60AFAE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0586" y="281940"/>
            <a:ext cx="6204567" cy="6006021"/>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90F6C426-CAA2-4C4E-9D7F-01F09996B47E}"/>
              </a:ext>
            </a:extLst>
          </p:cNvPr>
          <p:cNvSpPr/>
          <p:nvPr/>
        </p:nvSpPr>
        <p:spPr>
          <a:xfrm>
            <a:off x="7004482" y="3151573"/>
            <a:ext cx="3045040" cy="2805344"/>
          </a:xfrm>
          <a:custGeom>
            <a:avLst/>
            <a:gdLst>
              <a:gd name="connsiteX0" fmla="*/ 2352582 w 3045040"/>
              <a:gd name="connsiteY0" fmla="*/ 97654 h 2805344"/>
              <a:gd name="connsiteX1" fmla="*/ 2281561 w 3045040"/>
              <a:gd name="connsiteY1" fmla="*/ 71021 h 2805344"/>
              <a:gd name="connsiteX2" fmla="*/ 2210539 w 3045040"/>
              <a:gd name="connsiteY2" fmla="*/ 53266 h 2805344"/>
              <a:gd name="connsiteX3" fmla="*/ 2157273 w 3045040"/>
              <a:gd name="connsiteY3" fmla="*/ 35510 h 2805344"/>
              <a:gd name="connsiteX4" fmla="*/ 2112885 w 3045040"/>
              <a:gd name="connsiteY4" fmla="*/ 26633 h 2805344"/>
              <a:gd name="connsiteX5" fmla="*/ 2024108 w 3045040"/>
              <a:gd name="connsiteY5" fmla="*/ 8877 h 2805344"/>
              <a:gd name="connsiteX6" fmla="*/ 1882066 w 3045040"/>
              <a:gd name="connsiteY6" fmla="*/ 0 h 2805344"/>
              <a:gd name="connsiteX7" fmla="*/ 1518081 w 3045040"/>
              <a:gd name="connsiteY7" fmla="*/ 8877 h 2805344"/>
              <a:gd name="connsiteX8" fmla="*/ 1367161 w 3045040"/>
              <a:gd name="connsiteY8" fmla="*/ 17755 h 2805344"/>
              <a:gd name="connsiteX9" fmla="*/ 1296139 w 3045040"/>
              <a:gd name="connsiteY9" fmla="*/ 26633 h 2805344"/>
              <a:gd name="connsiteX10" fmla="*/ 1189607 w 3045040"/>
              <a:gd name="connsiteY10" fmla="*/ 35510 h 2805344"/>
              <a:gd name="connsiteX11" fmla="*/ 1109708 w 3045040"/>
              <a:gd name="connsiteY11" fmla="*/ 53266 h 2805344"/>
              <a:gd name="connsiteX12" fmla="*/ 1047565 w 3045040"/>
              <a:gd name="connsiteY12" fmla="*/ 71021 h 2805344"/>
              <a:gd name="connsiteX13" fmla="*/ 1012054 w 3045040"/>
              <a:gd name="connsiteY13" fmla="*/ 79899 h 2805344"/>
              <a:gd name="connsiteX14" fmla="*/ 985421 w 3045040"/>
              <a:gd name="connsiteY14" fmla="*/ 88777 h 2805344"/>
              <a:gd name="connsiteX15" fmla="*/ 914400 w 3045040"/>
              <a:gd name="connsiteY15" fmla="*/ 106532 h 2805344"/>
              <a:gd name="connsiteX16" fmla="*/ 870011 w 3045040"/>
              <a:gd name="connsiteY16" fmla="*/ 142043 h 2805344"/>
              <a:gd name="connsiteX17" fmla="*/ 843378 w 3045040"/>
              <a:gd name="connsiteY17" fmla="*/ 150920 h 2805344"/>
              <a:gd name="connsiteX18" fmla="*/ 798990 w 3045040"/>
              <a:gd name="connsiteY18" fmla="*/ 186431 h 2805344"/>
              <a:gd name="connsiteX19" fmla="*/ 772357 w 3045040"/>
              <a:gd name="connsiteY19" fmla="*/ 195309 h 2805344"/>
              <a:gd name="connsiteX20" fmla="*/ 727968 w 3045040"/>
              <a:gd name="connsiteY20" fmla="*/ 230819 h 2805344"/>
              <a:gd name="connsiteX21" fmla="*/ 701335 w 3045040"/>
              <a:gd name="connsiteY21" fmla="*/ 239697 h 2805344"/>
              <a:gd name="connsiteX22" fmla="*/ 674702 w 3045040"/>
              <a:gd name="connsiteY22" fmla="*/ 266330 h 2805344"/>
              <a:gd name="connsiteX23" fmla="*/ 639192 w 3045040"/>
              <a:gd name="connsiteY23" fmla="*/ 275208 h 2805344"/>
              <a:gd name="connsiteX24" fmla="*/ 612559 w 3045040"/>
              <a:gd name="connsiteY24" fmla="*/ 284085 h 2805344"/>
              <a:gd name="connsiteX25" fmla="*/ 550415 w 3045040"/>
              <a:gd name="connsiteY25" fmla="*/ 319596 h 2805344"/>
              <a:gd name="connsiteX26" fmla="*/ 470516 w 3045040"/>
              <a:gd name="connsiteY26" fmla="*/ 363984 h 2805344"/>
              <a:gd name="connsiteX27" fmla="*/ 426128 w 3045040"/>
              <a:gd name="connsiteY27" fmla="*/ 399495 h 2805344"/>
              <a:gd name="connsiteX28" fmla="*/ 408372 w 3045040"/>
              <a:gd name="connsiteY28" fmla="*/ 417250 h 2805344"/>
              <a:gd name="connsiteX29" fmla="*/ 381739 w 3045040"/>
              <a:gd name="connsiteY29" fmla="*/ 426128 h 2805344"/>
              <a:gd name="connsiteX30" fmla="*/ 328473 w 3045040"/>
              <a:gd name="connsiteY30" fmla="*/ 461639 h 2805344"/>
              <a:gd name="connsiteX31" fmla="*/ 301840 w 3045040"/>
              <a:gd name="connsiteY31" fmla="*/ 479394 h 2805344"/>
              <a:gd name="connsiteX32" fmla="*/ 248574 w 3045040"/>
              <a:gd name="connsiteY32" fmla="*/ 514905 h 2805344"/>
              <a:gd name="connsiteX33" fmla="*/ 221941 w 3045040"/>
              <a:gd name="connsiteY33" fmla="*/ 532660 h 2805344"/>
              <a:gd name="connsiteX34" fmla="*/ 177553 w 3045040"/>
              <a:gd name="connsiteY34" fmla="*/ 577048 h 2805344"/>
              <a:gd name="connsiteX35" fmla="*/ 142042 w 3045040"/>
              <a:gd name="connsiteY35" fmla="*/ 612559 h 2805344"/>
              <a:gd name="connsiteX36" fmla="*/ 62143 w 3045040"/>
              <a:gd name="connsiteY36" fmla="*/ 656947 h 2805344"/>
              <a:gd name="connsiteX37" fmla="*/ 53266 w 3045040"/>
              <a:gd name="connsiteY37" fmla="*/ 683580 h 2805344"/>
              <a:gd name="connsiteX38" fmla="*/ 26633 w 3045040"/>
              <a:gd name="connsiteY38" fmla="*/ 692458 h 2805344"/>
              <a:gd name="connsiteX39" fmla="*/ 8877 w 3045040"/>
              <a:gd name="connsiteY39" fmla="*/ 710213 h 2805344"/>
              <a:gd name="connsiteX40" fmla="*/ 0 w 3045040"/>
              <a:gd name="connsiteY40" fmla="*/ 745724 h 2805344"/>
              <a:gd name="connsiteX41" fmla="*/ 17755 w 3045040"/>
              <a:gd name="connsiteY41" fmla="*/ 967666 h 2805344"/>
              <a:gd name="connsiteX42" fmla="*/ 26633 w 3045040"/>
              <a:gd name="connsiteY42" fmla="*/ 994299 h 2805344"/>
              <a:gd name="connsiteX43" fmla="*/ 35510 w 3045040"/>
              <a:gd name="connsiteY43" fmla="*/ 1038687 h 2805344"/>
              <a:gd name="connsiteX44" fmla="*/ 53266 w 3045040"/>
              <a:gd name="connsiteY44" fmla="*/ 1091953 h 2805344"/>
              <a:gd name="connsiteX45" fmla="*/ 71021 w 3045040"/>
              <a:gd name="connsiteY45" fmla="*/ 1162975 h 2805344"/>
              <a:gd name="connsiteX46" fmla="*/ 88776 w 3045040"/>
              <a:gd name="connsiteY46" fmla="*/ 1269507 h 2805344"/>
              <a:gd name="connsiteX47" fmla="*/ 106532 w 3045040"/>
              <a:gd name="connsiteY47" fmla="*/ 1322773 h 2805344"/>
              <a:gd name="connsiteX48" fmla="*/ 133165 w 3045040"/>
              <a:gd name="connsiteY48" fmla="*/ 1411549 h 2805344"/>
              <a:gd name="connsiteX49" fmla="*/ 150920 w 3045040"/>
              <a:gd name="connsiteY49" fmla="*/ 1464815 h 2805344"/>
              <a:gd name="connsiteX50" fmla="*/ 168675 w 3045040"/>
              <a:gd name="connsiteY50" fmla="*/ 1482571 h 2805344"/>
              <a:gd name="connsiteX51" fmla="*/ 186431 w 3045040"/>
              <a:gd name="connsiteY51" fmla="*/ 1553592 h 2805344"/>
              <a:gd name="connsiteX52" fmla="*/ 195308 w 3045040"/>
              <a:gd name="connsiteY52" fmla="*/ 1580225 h 2805344"/>
              <a:gd name="connsiteX53" fmla="*/ 213064 w 3045040"/>
              <a:gd name="connsiteY53" fmla="*/ 1597980 h 2805344"/>
              <a:gd name="connsiteX54" fmla="*/ 239697 w 3045040"/>
              <a:gd name="connsiteY54" fmla="*/ 1704512 h 2805344"/>
              <a:gd name="connsiteX55" fmla="*/ 248574 w 3045040"/>
              <a:gd name="connsiteY55" fmla="*/ 1731145 h 2805344"/>
              <a:gd name="connsiteX56" fmla="*/ 266330 w 3045040"/>
              <a:gd name="connsiteY56" fmla="*/ 1748901 h 2805344"/>
              <a:gd name="connsiteX57" fmla="*/ 275207 w 3045040"/>
              <a:gd name="connsiteY57" fmla="*/ 1784411 h 2805344"/>
              <a:gd name="connsiteX58" fmla="*/ 292963 w 3045040"/>
              <a:gd name="connsiteY58" fmla="*/ 1837677 h 2805344"/>
              <a:gd name="connsiteX59" fmla="*/ 301840 w 3045040"/>
              <a:gd name="connsiteY59" fmla="*/ 1873188 h 2805344"/>
              <a:gd name="connsiteX60" fmla="*/ 319596 w 3045040"/>
              <a:gd name="connsiteY60" fmla="*/ 1908699 h 2805344"/>
              <a:gd name="connsiteX61" fmla="*/ 337351 w 3045040"/>
              <a:gd name="connsiteY61" fmla="*/ 1961965 h 2805344"/>
              <a:gd name="connsiteX62" fmla="*/ 346229 w 3045040"/>
              <a:gd name="connsiteY62" fmla="*/ 1988598 h 2805344"/>
              <a:gd name="connsiteX63" fmla="*/ 355106 w 3045040"/>
              <a:gd name="connsiteY63" fmla="*/ 2015231 h 2805344"/>
              <a:gd name="connsiteX64" fmla="*/ 372862 w 3045040"/>
              <a:gd name="connsiteY64" fmla="*/ 2032986 h 2805344"/>
              <a:gd name="connsiteX65" fmla="*/ 381739 w 3045040"/>
              <a:gd name="connsiteY65" fmla="*/ 2059619 h 2805344"/>
              <a:gd name="connsiteX66" fmla="*/ 399495 w 3045040"/>
              <a:gd name="connsiteY66" fmla="*/ 2077375 h 2805344"/>
              <a:gd name="connsiteX67" fmla="*/ 417250 w 3045040"/>
              <a:gd name="connsiteY67" fmla="*/ 2104008 h 2805344"/>
              <a:gd name="connsiteX68" fmla="*/ 426128 w 3045040"/>
              <a:gd name="connsiteY68" fmla="*/ 2130641 h 2805344"/>
              <a:gd name="connsiteX69" fmla="*/ 470516 w 3045040"/>
              <a:gd name="connsiteY69" fmla="*/ 2183907 h 2805344"/>
              <a:gd name="connsiteX70" fmla="*/ 488271 w 3045040"/>
              <a:gd name="connsiteY70" fmla="*/ 2210540 h 2805344"/>
              <a:gd name="connsiteX71" fmla="*/ 532660 w 3045040"/>
              <a:gd name="connsiteY71" fmla="*/ 2254928 h 2805344"/>
              <a:gd name="connsiteX72" fmla="*/ 577048 w 3045040"/>
              <a:gd name="connsiteY72" fmla="*/ 2308194 h 2805344"/>
              <a:gd name="connsiteX73" fmla="*/ 612559 w 3045040"/>
              <a:gd name="connsiteY73" fmla="*/ 2352582 h 2805344"/>
              <a:gd name="connsiteX74" fmla="*/ 648069 w 3045040"/>
              <a:gd name="connsiteY74" fmla="*/ 2396971 h 2805344"/>
              <a:gd name="connsiteX75" fmla="*/ 665825 w 3045040"/>
              <a:gd name="connsiteY75" fmla="*/ 2450237 h 2805344"/>
              <a:gd name="connsiteX76" fmla="*/ 736846 w 3045040"/>
              <a:gd name="connsiteY76" fmla="*/ 2556769 h 2805344"/>
              <a:gd name="connsiteX77" fmla="*/ 772357 w 3045040"/>
              <a:gd name="connsiteY77" fmla="*/ 2601157 h 2805344"/>
              <a:gd name="connsiteX78" fmla="*/ 798990 w 3045040"/>
              <a:gd name="connsiteY78" fmla="*/ 2618912 h 2805344"/>
              <a:gd name="connsiteX79" fmla="*/ 816745 w 3045040"/>
              <a:gd name="connsiteY79" fmla="*/ 2645545 h 2805344"/>
              <a:gd name="connsiteX80" fmla="*/ 843378 w 3045040"/>
              <a:gd name="connsiteY80" fmla="*/ 2663301 h 2805344"/>
              <a:gd name="connsiteX81" fmla="*/ 861134 w 3045040"/>
              <a:gd name="connsiteY81" fmla="*/ 2681056 h 2805344"/>
              <a:gd name="connsiteX82" fmla="*/ 887767 w 3045040"/>
              <a:gd name="connsiteY82" fmla="*/ 2698811 h 2805344"/>
              <a:gd name="connsiteX83" fmla="*/ 905522 w 3045040"/>
              <a:gd name="connsiteY83" fmla="*/ 2716567 h 2805344"/>
              <a:gd name="connsiteX84" fmla="*/ 958788 w 3045040"/>
              <a:gd name="connsiteY84" fmla="*/ 2752077 h 2805344"/>
              <a:gd name="connsiteX85" fmla="*/ 976543 w 3045040"/>
              <a:gd name="connsiteY85" fmla="*/ 2769833 h 2805344"/>
              <a:gd name="connsiteX86" fmla="*/ 1029809 w 3045040"/>
              <a:gd name="connsiteY86" fmla="*/ 2787588 h 2805344"/>
              <a:gd name="connsiteX87" fmla="*/ 1056442 w 3045040"/>
              <a:gd name="connsiteY87" fmla="*/ 2796466 h 2805344"/>
              <a:gd name="connsiteX88" fmla="*/ 1083075 w 3045040"/>
              <a:gd name="connsiteY88" fmla="*/ 2805344 h 2805344"/>
              <a:gd name="connsiteX89" fmla="*/ 1278384 w 3045040"/>
              <a:gd name="connsiteY89" fmla="*/ 2796466 h 2805344"/>
              <a:gd name="connsiteX90" fmla="*/ 1376038 w 3045040"/>
              <a:gd name="connsiteY90" fmla="*/ 2769833 h 2805344"/>
              <a:gd name="connsiteX91" fmla="*/ 1438182 w 3045040"/>
              <a:gd name="connsiteY91" fmla="*/ 2760955 h 2805344"/>
              <a:gd name="connsiteX92" fmla="*/ 1793289 w 3045040"/>
              <a:gd name="connsiteY92" fmla="*/ 2734322 h 2805344"/>
              <a:gd name="connsiteX93" fmla="*/ 1882066 w 3045040"/>
              <a:gd name="connsiteY93" fmla="*/ 2716567 h 2805344"/>
              <a:gd name="connsiteX94" fmla="*/ 1908699 w 3045040"/>
              <a:gd name="connsiteY94" fmla="*/ 2707689 h 2805344"/>
              <a:gd name="connsiteX95" fmla="*/ 1944209 w 3045040"/>
              <a:gd name="connsiteY95" fmla="*/ 2698811 h 2805344"/>
              <a:gd name="connsiteX96" fmla="*/ 2032986 w 3045040"/>
              <a:gd name="connsiteY96" fmla="*/ 2672178 h 2805344"/>
              <a:gd name="connsiteX97" fmla="*/ 2059619 w 3045040"/>
              <a:gd name="connsiteY97" fmla="*/ 2654423 h 2805344"/>
              <a:gd name="connsiteX98" fmla="*/ 2086252 w 3045040"/>
              <a:gd name="connsiteY98" fmla="*/ 2645545 h 2805344"/>
              <a:gd name="connsiteX99" fmla="*/ 2166151 w 3045040"/>
              <a:gd name="connsiteY99" fmla="*/ 2627790 h 2805344"/>
              <a:gd name="connsiteX100" fmla="*/ 2272683 w 3045040"/>
              <a:gd name="connsiteY100" fmla="*/ 2610035 h 2805344"/>
              <a:gd name="connsiteX101" fmla="*/ 2299316 w 3045040"/>
              <a:gd name="connsiteY101" fmla="*/ 2601157 h 2805344"/>
              <a:gd name="connsiteX102" fmla="*/ 2334827 w 3045040"/>
              <a:gd name="connsiteY102" fmla="*/ 2583402 h 2805344"/>
              <a:gd name="connsiteX103" fmla="*/ 2388093 w 3045040"/>
              <a:gd name="connsiteY103" fmla="*/ 2574524 h 2805344"/>
              <a:gd name="connsiteX104" fmla="*/ 2459114 w 3045040"/>
              <a:gd name="connsiteY104" fmla="*/ 2539013 h 2805344"/>
              <a:gd name="connsiteX105" fmla="*/ 2521258 w 3045040"/>
              <a:gd name="connsiteY105" fmla="*/ 2503503 h 2805344"/>
              <a:gd name="connsiteX106" fmla="*/ 2610035 w 3045040"/>
              <a:gd name="connsiteY106" fmla="*/ 2467992 h 2805344"/>
              <a:gd name="connsiteX107" fmla="*/ 2672178 w 3045040"/>
              <a:gd name="connsiteY107" fmla="*/ 2432481 h 2805344"/>
              <a:gd name="connsiteX108" fmla="*/ 2698811 w 3045040"/>
              <a:gd name="connsiteY108" fmla="*/ 2414726 h 2805344"/>
              <a:gd name="connsiteX109" fmla="*/ 2734322 w 3045040"/>
              <a:gd name="connsiteY109" fmla="*/ 2396971 h 2805344"/>
              <a:gd name="connsiteX110" fmla="*/ 2796466 w 3045040"/>
              <a:gd name="connsiteY110" fmla="*/ 2379215 h 2805344"/>
              <a:gd name="connsiteX111" fmla="*/ 2823099 w 3045040"/>
              <a:gd name="connsiteY111" fmla="*/ 2361460 h 2805344"/>
              <a:gd name="connsiteX112" fmla="*/ 2858609 w 3045040"/>
              <a:gd name="connsiteY112" fmla="*/ 2334827 h 2805344"/>
              <a:gd name="connsiteX113" fmla="*/ 2894120 w 3045040"/>
              <a:gd name="connsiteY113" fmla="*/ 2317072 h 2805344"/>
              <a:gd name="connsiteX114" fmla="*/ 2956264 w 3045040"/>
              <a:gd name="connsiteY114" fmla="*/ 2272683 h 2805344"/>
              <a:gd name="connsiteX115" fmla="*/ 2982897 w 3045040"/>
              <a:gd name="connsiteY115" fmla="*/ 2237173 h 2805344"/>
              <a:gd name="connsiteX116" fmla="*/ 3018407 w 3045040"/>
              <a:gd name="connsiteY116" fmla="*/ 2210540 h 2805344"/>
              <a:gd name="connsiteX117" fmla="*/ 3045040 w 3045040"/>
              <a:gd name="connsiteY117" fmla="*/ 2183907 h 2805344"/>
              <a:gd name="connsiteX118" fmla="*/ 3027285 w 3045040"/>
              <a:gd name="connsiteY118" fmla="*/ 1633491 h 2805344"/>
              <a:gd name="connsiteX119" fmla="*/ 3009530 w 3045040"/>
              <a:gd name="connsiteY119" fmla="*/ 1606858 h 2805344"/>
              <a:gd name="connsiteX120" fmla="*/ 2991774 w 3045040"/>
              <a:gd name="connsiteY120" fmla="*/ 1553592 h 2805344"/>
              <a:gd name="connsiteX121" fmla="*/ 2965141 w 3045040"/>
              <a:gd name="connsiteY121" fmla="*/ 1500326 h 2805344"/>
              <a:gd name="connsiteX122" fmla="*/ 2929631 w 3045040"/>
              <a:gd name="connsiteY122" fmla="*/ 1447060 h 2805344"/>
              <a:gd name="connsiteX123" fmla="*/ 2920753 w 3045040"/>
              <a:gd name="connsiteY123" fmla="*/ 1420427 h 2805344"/>
              <a:gd name="connsiteX124" fmla="*/ 2902998 w 3045040"/>
              <a:gd name="connsiteY124" fmla="*/ 1393794 h 2805344"/>
              <a:gd name="connsiteX125" fmla="*/ 2858609 w 3045040"/>
              <a:gd name="connsiteY125" fmla="*/ 1349406 h 2805344"/>
              <a:gd name="connsiteX126" fmla="*/ 2840854 w 3045040"/>
              <a:gd name="connsiteY126" fmla="*/ 1313895 h 2805344"/>
              <a:gd name="connsiteX127" fmla="*/ 2831976 w 3045040"/>
              <a:gd name="connsiteY127" fmla="*/ 1278384 h 2805344"/>
              <a:gd name="connsiteX128" fmla="*/ 2787588 w 3045040"/>
              <a:gd name="connsiteY128" fmla="*/ 1225118 h 2805344"/>
              <a:gd name="connsiteX129" fmla="*/ 2760955 w 3045040"/>
              <a:gd name="connsiteY129" fmla="*/ 1154097 h 2805344"/>
              <a:gd name="connsiteX130" fmla="*/ 2734322 w 3045040"/>
              <a:gd name="connsiteY130" fmla="*/ 1065320 h 2805344"/>
              <a:gd name="connsiteX131" fmla="*/ 2716567 w 3045040"/>
              <a:gd name="connsiteY131" fmla="*/ 1038687 h 2805344"/>
              <a:gd name="connsiteX132" fmla="*/ 2707689 w 3045040"/>
              <a:gd name="connsiteY132" fmla="*/ 1012054 h 2805344"/>
              <a:gd name="connsiteX133" fmla="*/ 2681056 w 3045040"/>
              <a:gd name="connsiteY133" fmla="*/ 985421 h 2805344"/>
              <a:gd name="connsiteX134" fmla="*/ 2663301 w 3045040"/>
              <a:gd name="connsiteY134" fmla="*/ 932155 h 2805344"/>
              <a:gd name="connsiteX135" fmla="*/ 2618912 w 3045040"/>
              <a:gd name="connsiteY135" fmla="*/ 887767 h 2805344"/>
              <a:gd name="connsiteX136" fmla="*/ 2583401 w 3045040"/>
              <a:gd name="connsiteY136" fmla="*/ 834501 h 2805344"/>
              <a:gd name="connsiteX137" fmla="*/ 2565646 w 3045040"/>
              <a:gd name="connsiteY137" fmla="*/ 816745 h 2805344"/>
              <a:gd name="connsiteX138" fmla="*/ 2512380 w 3045040"/>
              <a:gd name="connsiteY138" fmla="*/ 745724 h 2805344"/>
              <a:gd name="connsiteX139" fmla="*/ 2485747 w 3045040"/>
              <a:gd name="connsiteY139" fmla="*/ 710213 h 2805344"/>
              <a:gd name="connsiteX140" fmla="*/ 2459114 w 3045040"/>
              <a:gd name="connsiteY140" fmla="*/ 692458 h 2805344"/>
              <a:gd name="connsiteX141" fmla="*/ 2414726 w 3045040"/>
              <a:gd name="connsiteY141" fmla="*/ 630314 h 2805344"/>
              <a:gd name="connsiteX142" fmla="*/ 2396970 w 3045040"/>
              <a:gd name="connsiteY142" fmla="*/ 594804 h 2805344"/>
              <a:gd name="connsiteX143" fmla="*/ 2379215 w 3045040"/>
              <a:gd name="connsiteY143" fmla="*/ 568171 h 2805344"/>
              <a:gd name="connsiteX144" fmla="*/ 2361460 w 3045040"/>
              <a:gd name="connsiteY144" fmla="*/ 550415 h 2805344"/>
              <a:gd name="connsiteX145" fmla="*/ 2334827 w 3045040"/>
              <a:gd name="connsiteY145" fmla="*/ 488272 h 2805344"/>
              <a:gd name="connsiteX146" fmla="*/ 2317071 w 3045040"/>
              <a:gd name="connsiteY146" fmla="*/ 461639 h 2805344"/>
              <a:gd name="connsiteX147" fmla="*/ 2308194 w 3045040"/>
              <a:gd name="connsiteY147" fmla="*/ 426128 h 2805344"/>
              <a:gd name="connsiteX148" fmla="*/ 2290438 w 3045040"/>
              <a:gd name="connsiteY148" fmla="*/ 408373 h 2805344"/>
              <a:gd name="connsiteX149" fmla="*/ 2263805 w 3045040"/>
              <a:gd name="connsiteY149" fmla="*/ 346229 h 2805344"/>
              <a:gd name="connsiteX150" fmla="*/ 2272683 w 3045040"/>
              <a:gd name="connsiteY150" fmla="*/ 204186 h 2805344"/>
              <a:gd name="connsiteX151" fmla="*/ 2281561 w 3045040"/>
              <a:gd name="connsiteY151" fmla="*/ 177553 h 2805344"/>
              <a:gd name="connsiteX152" fmla="*/ 2290438 w 3045040"/>
              <a:gd name="connsiteY152" fmla="*/ 133165 h 2805344"/>
              <a:gd name="connsiteX153" fmla="*/ 2299316 w 3045040"/>
              <a:gd name="connsiteY153" fmla="*/ 97654 h 280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3045040" h="2805344">
                <a:moveTo>
                  <a:pt x="2352582" y="97654"/>
                </a:moveTo>
                <a:cubicBezTo>
                  <a:pt x="2266940" y="80527"/>
                  <a:pt x="2342522" y="101501"/>
                  <a:pt x="2281561" y="71021"/>
                </a:cubicBezTo>
                <a:cubicBezTo>
                  <a:pt x="2260016" y="60249"/>
                  <a:pt x="2232817" y="59342"/>
                  <a:pt x="2210539" y="53266"/>
                </a:cubicBezTo>
                <a:cubicBezTo>
                  <a:pt x="2192483" y="48341"/>
                  <a:pt x="2175625" y="39180"/>
                  <a:pt x="2157273" y="35510"/>
                </a:cubicBezTo>
                <a:cubicBezTo>
                  <a:pt x="2142477" y="32551"/>
                  <a:pt x="2127615" y="29906"/>
                  <a:pt x="2112885" y="26633"/>
                </a:cubicBezTo>
                <a:cubicBezTo>
                  <a:pt x="2074240" y="18045"/>
                  <a:pt x="2068270" y="12892"/>
                  <a:pt x="2024108" y="8877"/>
                </a:cubicBezTo>
                <a:cubicBezTo>
                  <a:pt x="1976863" y="4582"/>
                  <a:pt x="1929413" y="2959"/>
                  <a:pt x="1882066" y="0"/>
                </a:cubicBezTo>
                <a:lnTo>
                  <a:pt x="1518081" y="8877"/>
                </a:lnTo>
                <a:cubicBezTo>
                  <a:pt x="1467717" y="10614"/>
                  <a:pt x="1417394" y="13736"/>
                  <a:pt x="1367161" y="17755"/>
                </a:cubicBezTo>
                <a:cubicBezTo>
                  <a:pt x="1343379" y="19658"/>
                  <a:pt x="1319879" y="24259"/>
                  <a:pt x="1296139" y="26633"/>
                </a:cubicBezTo>
                <a:cubicBezTo>
                  <a:pt x="1260682" y="30179"/>
                  <a:pt x="1225118" y="32551"/>
                  <a:pt x="1189607" y="35510"/>
                </a:cubicBezTo>
                <a:cubicBezTo>
                  <a:pt x="1103007" y="57161"/>
                  <a:pt x="1211142" y="30724"/>
                  <a:pt x="1109708" y="53266"/>
                </a:cubicBezTo>
                <a:cubicBezTo>
                  <a:pt x="1047278" y="67140"/>
                  <a:pt x="1099457" y="56195"/>
                  <a:pt x="1047565" y="71021"/>
                </a:cubicBezTo>
                <a:cubicBezTo>
                  <a:pt x="1035833" y="74373"/>
                  <a:pt x="1023786" y="76547"/>
                  <a:pt x="1012054" y="79899"/>
                </a:cubicBezTo>
                <a:cubicBezTo>
                  <a:pt x="1003056" y="82470"/>
                  <a:pt x="994449" y="86315"/>
                  <a:pt x="985421" y="88777"/>
                </a:cubicBezTo>
                <a:cubicBezTo>
                  <a:pt x="961879" y="95198"/>
                  <a:pt x="914400" y="106532"/>
                  <a:pt x="914400" y="106532"/>
                </a:cubicBezTo>
                <a:cubicBezTo>
                  <a:pt x="897887" y="123044"/>
                  <a:pt x="892406" y="130845"/>
                  <a:pt x="870011" y="142043"/>
                </a:cubicBezTo>
                <a:cubicBezTo>
                  <a:pt x="861641" y="146228"/>
                  <a:pt x="852256" y="147961"/>
                  <a:pt x="843378" y="150920"/>
                </a:cubicBezTo>
                <a:cubicBezTo>
                  <a:pt x="826862" y="167436"/>
                  <a:pt x="821390" y="175231"/>
                  <a:pt x="798990" y="186431"/>
                </a:cubicBezTo>
                <a:cubicBezTo>
                  <a:pt x="790620" y="190616"/>
                  <a:pt x="781235" y="192350"/>
                  <a:pt x="772357" y="195309"/>
                </a:cubicBezTo>
                <a:cubicBezTo>
                  <a:pt x="755842" y="211823"/>
                  <a:pt x="750366" y="219620"/>
                  <a:pt x="727968" y="230819"/>
                </a:cubicBezTo>
                <a:cubicBezTo>
                  <a:pt x="719598" y="235004"/>
                  <a:pt x="710213" y="236738"/>
                  <a:pt x="701335" y="239697"/>
                </a:cubicBezTo>
                <a:cubicBezTo>
                  <a:pt x="692457" y="248575"/>
                  <a:pt x="685603" y="260101"/>
                  <a:pt x="674702" y="266330"/>
                </a:cubicBezTo>
                <a:cubicBezTo>
                  <a:pt x="664109" y="272383"/>
                  <a:pt x="650924" y="271856"/>
                  <a:pt x="639192" y="275208"/>
                </a:cubicBezTo>
                <a:cubicBezTo>
                  <a:pt x="630194" y="277779"/>
                  <a:pt x="621437" y="281126"/>
                  <a:pt x="612559" y="284085"/>
                </a:cubicBezTo>
                <a:cubicBezTo>
                  <a:pt x="520444" y="345497"/>
                  <a:pt x="663031" y="252026"/>
                  <a:pt x="550415" y="319596"/>
                </a:cubicBezTo>
                <a:cubicBezTo>
                  <a:pt x="474099" y="365385"/>
                  <a:pt x="524087" y="346128"/>
                  <a:pt x="470516" y="363984"/>
                </a:cubicBezTo>
                <a:cubicBezTo>
                  <a:pt x="427655" y="406847"/>
                  <a:pt x="482112" y="354710"/>
                  <a:pt x="426128" y="399495"/>
                </a:cubicBezTo>
                <a:cubicBezTo>
                  <a:pt x="419592" y="404724"/>
                  <a:pt x="415549" y="412944"/>
                  <a:pt x="408372" y="417250"/>
                </a:cubicBezTo>
                <a:cubicBezTo>
                  <a:pt x="400348" y="422065"/>
                  <a:pt x="389919" y="421583"/>
                  <a:pt x="381739" y="426128"/>
                </a:cubicBezTo>
                <a:cubicBezTo>
                  <a:pt x="363085" y="436491"/>
                  <a:pt x="346228" y="449802"/>
                  <a:pt x="328473" y="461639"/>
                </a:cubicBezTo>
                <a:lnTo>
                  <a:pt x="301840" y="479394"/>
                </a:lnTo>
                <a:lnTo>
                  <a:pt x="248574" y="514905"/>
                </a:lnTo>
                <a:lnTo>
                  <a:pt x="221941" y="532660"/>
                </a:lnTo>
                <a:cubicBezTo>
                  <a:pt x="187746" y="583953"/>
                  <a:pt x="223585" y="537592"/>
                  <a:pt x="177553" y="577048"/>
                </a:cubicBezTo>
                <a:cubicBezTo>
                  <a:pt x="164843" y="587942"/>
                  <a:pt x="155971" y="603273"/>
                  <a:pt x="142042" y="612559"/>
                </a:cubicBezTo>
                <a:cubicBezTo>
                  <a:pt x="80990" y="653261"/>
                  <a:pt x="109020" y="641322"/>
                  <a:pt x="62143" y="656947"/>
                </a:cubicBezTo>
                <a:cubicBezTo>
                  <a:pt x="59184" y="665825"/>
                  <a:pt x="59883" y="676963"/>
                  <a:pt x="53266" y="683580"/>
                </a:cubicBezTo>
                <a:cubicBezTo>
                  <a:pt x="46649" y="690197"/>
                  <a:pt x="34657" y="687643"/>
                  <a:pt x="26633" y="692458"/>
                </a:cubicBezTo>
                <a:cubicBezTo>
                  <a:pt x="19456" y="696764"/>
                  <a:pt x="14796" y="704295"/>
                  <a:pt x="8877" y="710213"/>
                </a:cubicBezTo>
                <a:cubicBezTo>
                  <a:pt x="5918" y="722050"/>
                  <a:pt x="0" y="733523"/>
                  <a:pt x="0" y="745724"/>
                </a:cubicBezTo>
                <a:cubicBezTo>
                  <a:pt x="0" y="819321"/>
                  <a:pt x="-292" y="895478"/>
                  <a:pt x="17755" y="967666"/>
                </a:cubicBezTo>
                <a:cubicBezTo>
                  <a:pt x="20025" y="976744"/>
                  <a:pt x="24363" y="985220"/>
                  <a:pt x="26633" y="994299"/>
                </a:cubicBezTo>
                <a:cubicBezTo>
                  <a:pt x="30293" y="1008937"/>
                  <a:pt x="31540" y="1024130"/>
                  <a:pt x="35510" y="1038687"/>
                </a:cubicBezTo>
                <a:cubicBezTo>
                  <a:pt x="40434" y="1056743"/>
                  <a:pt x="48727" y="1073796"/>
                  <a:pt x="53266" y="1091953"/>
                </a:cubicBezTo>
                <a:cubicBezTo>
                  <a:pt x="59184" y="1115627"/>
                  <a:pt x="67009" y="1138904"/>
                  <a:pt x="71021" y="1162975"/>
                </a:cubicBezTo>
                <a:cubicBezTo>
                  <a:pt x="76939" y="1198486"/>
                  <a:pt x="77391" y="1235354"/>
                  <a:pt x="88776" y="1269507"/>
                </a:cubicBezTo>
                <a:cubicBezTo>
                  <a:pt x="94695" y="1287262"/>
                  <a:pt x="101993" y="1304616"/>
                  <a:pt x="106532" y="1322773"/>
                </a:cubicBezTo>
                <a:cubicBezTo>
                  <a:pt x="119950" y="1376446"/>
                  <a:pt x="111548" y="1346699"/>
                  <a:pt x="133165" y="1411549"/>
                </a:cubicBezTo>
                <a:lnTo>
                  <a:pt x="150920" y="1464815"/>
                </a:lnTo>
                <a:lnTo>
                  <a:pt x="168675" y="1482571"/>
                </a:lnTo>
                <a:cubicBezTo>
                  <a:pt x="174594" y="1506245"/>
                  <a:pt x="178715" y="1530442"/>
                  <a:pt x="186431" y="1553592"/>
                </a:cubicBezTo>
                <a:cubicBezTo>
                  <a:pt x="189390" y="1562470"/>
                  <a:pt x="190493" y="1572201"/>
                  <a:pt x="195308" y="1580225"/>
                </a:cubicBezTo>
                <a:cubicBezTo>
                  <a:pt x="199614" y="1587402"/>
                  <a:pt x="207145" y="1592062"/>
                  <a:pt x="213064" y="1597980"/>
                </a:cubicBezTo>
                <a:cubicBezTo>
                  <a:pt x="225018" y="1669712"/>
                  <a:pt x="216248" y="1634164"/>
                  <a:pt x="239697" y="1704512"/>
                </a:cubicBezTo>
                <a:cubicBezTo>
                  <a:pt x="242656" y="1713390"/>
                  <a:pt x="241957" y="1724528"/>
                  <a:pt x="248574" y="1731145"/>
                </a:cubicBezTo>
                <a:lnTo>
                  <a:pt x="266330" y="1748901"/>
                </a:lnTo>
                <a:cubicBezTo>
                  <a:pt x="269289" y="1760738"/>
                  <a:pt x="271701" y="1772725"/>
                  <a:pt x="275207" y="1784411"/>
                </a:cubicBezTo>
                <a:cubicBezTo>
                  <a:pt x="280585" y="1802338"/>
                  <a:pt x="288424" y="1819520"/>
                  <a:pt x="292963" y="1837677"/>
                </a:cubicBezTo>
                <a:cubicBezTo>
                  <a:pt x="295922" y="1849514"/>
                  <a:pt x="297556" y="1861764"/>
                  <a:pt x="301840" y="1873188"/>
                </a:cubicBezTo>
                <a:cubicBezTo>
                  <a:pt x="306487" y="1885580"/>
                  <a:pt x="314681" y="1896411"/>
                  <a:pt x="319596" y="1908699"/>
                </a:cubicBezTo>
                <a:cubicBezTo>
                  <a:pt x="326547" y="1926076"/>
                  <a:pt x="331433" y="1944210"/>
                  <a:pt x="337351" y="1961965"/>
                </a:cubicBezTo>
                <a:lnTo>
                  <a:pt x="346229" y="1988598"/>
                </a:lnTo>
                <a:cubicBezTo>
                  <a:pt x="349188" y="1997476"/>
                  <a:pt x="348489" y="2008614"/>
                  <a:pt x="355106" y="2015231"/>
                </a:cubicBezTo>
                <a:lnTo>
                  <a:pt x="372862" y="2032986"/>
                </a:lnTo>
                <a:cubicBezTo>
                  <a:pt x="375821" y="2041864"/>
                  <a:pt x="376924" y="2051595"/>
                  <a:pt x="381739" y="2059619"/>
                </a:cubicBezTo>
                <a:cubicBezTo>
                  <a:pt x="386045" y="2066796"/>
                  <a:pt x="394266" y="2070839"/>
                  <a:pt x="399495" y="2077375"/>
                </a:cubicBezTo>
                <a:cubicBezTo>
                  <a:pt x="406160" y="2085707"/>
                  <a:pt x="412478" y="2094465"/>
                  <a:pt x="417250" y="2104008"/>
                </a:cubicBezTo>
                <a:cubicBezTo>
                  <a:pt x="421435" y="2112378"/>
                  <a:pt x="421943" y="2122271"/>
                  <a:pt x="426128" y="2130641"/>
                </a:cubicBezTo>
                <a:cubicBezTo>
                  <a:pt x="442660" y="2163705"/>
                  <a:pt x="445972" y="2154454"/>
                  <a:pt x="470516" y="2183907"/>
                </a:cubicBezTo>
                <a:cubicBezTo>
                  <a:pt x="477346" y="2192104"/>
                  <a:pt x="481245" y="2202510"/>
                  <a:pt x="488271" y="2210540"/>
                </a:cubicBezTo>
                <a:cubicBezTo>
                  <a:pt x="502050" y="2226288"/>
                  <a:pt x="521053" y="2237517"/>
                  <a:pt x="532660" y="2254928"/>
                </a:cubicBezTo>
                <a:cubicBezTo>
                  <a:pt x="576742" y="2321053"/>
                  <a:pt x="520086" y="2239839"/>
                  <a:pt x="577048" y="2308194"/>
                </a:cubicBezTo>
                <a:cubicBezTo>
                  <a:pt x="633034" y="2375377"/>
                  <a:pt x="560909" y="2300935"/>
                  <a:pt x="612559" y="2352582"/>
                </a:cubicBezTo>
                <a:cubicBezTo>
                  <a:pt x="644930" y="2449703"/>
                  <a:pt x="590709" y="2305195"/>
                  <a:pt x="648069" y="2396971"/>
                </a:cubicBezTo>
                <a:cubicBezTo>
                  <a:pt x="657988" y="2412842"/>
                  <a:pt x="655443" y="2434664"/>
                  <a:pt x="665825" y="2450237"/>
                </a:cubicBezTo>
                <a:lnTo>
                  <a:pt x="736846" y="2556769"/>
                </a:lnTo>
                <a:cubicBezTo>
                  <a:pt x="750031" y="2576547"/>
                  <a:pt x="754283" y="2586699"/>
                  <a:pt x="772357" y="2601157"/>
                </a:cubicBezTo>
                <a:cubicBezTo>
                  <a:pt x="780689" y="2607822"/>
                  <a:pt x="790112" y="2612994"/>
                  <a:pt x="798990" y="2618912"/>
                </a:cubicBezTo>
                <a:cubicBezTo>
                  <a:pt x="804908" y="2627790"/>
                  <a:pt x="809201" y="2638000"/>
                  <a:pt x="816745" y="2645545"/>
                </a:cubicBezTo>
                <a:cubicBezTo>
                  <a:pt x="824290" y="2653090"/>
                  <a:pt x="835046" y="2656636"/>
                  <a:pt x="843378" y="2663301"/>
                </a:cubicBezTo>
                <a:cubicBezTo>
                  <a:pt x="849914" y="2668530"/>
                  <a:pt x="854598" y="2675827"/>
                  <a:pt x="861134" y="2681056"/>
                </a:cubicBezTo>
                <a:cubicBezTo>
                  <a:pt x="869466" y="2687721"/>
                  <a:pt x="879436" y="2692146"/>
                  <a:pt x="887767" y="2698811"/>
                </a:cubicBezTo>
                <a:cubicBezTo>
                  <a:pt x="894303" y="2704040"/>
                  <a:pt x="898826" y="2711545"/>
                  <a:pt x="905522" y="2716567"/>
                </a:cubicBezTo>
                <a:cubicBezTo>
                  <a:pt x="922593" y="2729371"/>
                  <a:pt x="943699" y="2736988"/>
                  <a:pt x="958788" y="2752077"/>
                </a:cubicBezTo>
                <a:cubicBezTo>
                  <a:pt x="964706" y="2757996"/>
                  <a:pt x="969057" y="2766090"/>
                  <a:pt x="976543" y="2769833"/>
                </a:cubicBezTo>
                <a:cubicBezTo>
                  <a:pt x="993283" y="2778203"/>
                  <a:pt x="1012054" y="2781670"/>
                  <a:pt x="1029809" y="2787588"/>
                </a:cubicBezTo>
                <a:lnTo>
                  <a:pt x="1056442" y="2796466"/>
                </a:lnTo>
                <a:lnTo>
                  <a:pt x="1083075" y="2805344"/>
                </a:lnTo>
                <a:cubicBezTo>
                  <a:pt x="1148178" y="2802385"/>
                  <a:pt x="1213392" y="2801280"/>
                  <a:pt x="1278384" y="2796466"/>
                </a:cubicBezTo>
                <a:cubicBezTo>
                  <a:pt x="1377128" y="2789151"/>
                  <a:pt x="1263800" y="2785868"/>
                  <a:pt x="1376038" y="2769833"/>
                </a:cubicBezTo>
                <a:cubicBezTo>
                  <a:pt x="1396753" y="2766874"/>
                  <a:pt x="1417368" y="2763108"/>
                  <a:pt x="1438182" y="2760955"/>
                </a:cubicBezTo>
                <a:cubicBezTo>
                  <a:pt x="1621563" y="2741985"/>
                  <a:pt x="1621312" y="2743877"/>
                  <a:pt x="1793289" y="2734322"/>
                </a:cubicBezTo>
                <a:cubicBezTo>
                  <a:pt x="1835133" y="2727348"/>
                  <a:pt x="1844992" y="2727159"/>
                  <a:pt x="1882066" y="2716567"/>
                </a:cubicBezTo>
                <a:cubicBezTo>
                  <a:pt x="1891064" y="2713996"/>
                  <a:pt x="1899701" y="2710260"/>
                  <a:pt x="1908699" y="2707689"/>
                </a:cubicBezTo>
                <a:cubicBezTo>
                  <a:pt x="1920431" y="2704337"/>
                  <a:pt x="1932523" y="2702317"/>
                  <a:pt x="1944209" y="2698811"/>
                </a:cubicBezTo>
                <a:cubicBezTo>
                  <a:pt x="2052271" y="2666392"/>
                  <a:pt x="1951141" y="2692640"/>
                  <a:pt x="2032986" y="2672178"/>
                </a:cubicBezTo>
                <a:cubicBezTo>
                  <a:pt x="2041864" y="2666260"/>
                  <a:pt x="2050076" y="2659195"/>
                  <a:pt x="2059619" y="2654423"/>
                </a:cubicBezTo>
                <a:cubicBezTo>
                  <a:pt x="2067989" y="2650238"/>
                  <a:pt x="2077254" y="2648116"/>
                  <a:pt x="2086252" y="2645545"/>
                </a:cubicBezTo>
                <a:cubicBezTo>
                  <a:pt x="2124126" y="2634724"/>
                  <a:pt x="2124979" y="2636940"/>
                  <a:pt x="2166151" y="2627790"/>
                </a:cubicBezTo>
                <a:cubicBezTo>
                  <a:pt x="2241563" y="2611031"/>
                  <a:pt x="2156792" y="2624520"/>
                  <a:pt x="2272683" y="2610035"/>
                </a:cubicBezTo>
                <a:cubicBezTo>
                  <a:pt x="2281561" y="2607076"/>
                  <a:pt x="2290715" y="2604843"/>
                  <a:pt x="2299316" y="2601157"/>
                </a:cubicBezTo>
                <a:cubicBezTo>
                  <a:pt x="2311480" y="2595944"/>
                  <a:pt x="2322151" y="2587205"/>
                  <a:pt x="2334827" y="2583402"/>
                </a:cubicBezTo>
                <a:cubicBezTo>
                  <a:pt x="2352068" y="2578230"/>
                  <a:pt x="2370338" y="2577483"/>
                  <a:pt x="2388093" y="2574524"/>
                </a:cubicBezTo>
                <a:cubicBezTo>
                  <a:pt x="2411767" y="2562687"/>
                  <a:pt x="2437091" y="2553695"/>
                  <a:pt x="2459114" y="2539013"/>
                </a:cubicBezTo>
                <a:cubicBezTo>
                  <a:pt x="2483139" y="2522997"/>
                  <a:pt x="2493097" y="2514767"/>
                  <a:pt x="2521258" y="2503503"/>
                </a:cubicBezTo>
                <a:cubicBezTo>
                  <a:pt x="2630960" y="2459622"/>
                  <a:pt x="2526755" y="2509631"/>
                  <a:pt x="2610035" y="2467992"/>
                </a:cubicBezTo>
                <a:cubicBezTo>
                  <a:pt x="2660630" y="2417397"/>
                  <a:pt x="2609586" y="2459307"/>
                  <a:pt x="2672178" y="2432481"/>
                </a:cubicBezTo>
                <a:cubicBezTo>
                  <a:pt x="2681985" y="2428278"/>
                  <a:pt x="2689547" y="2420019"/>
                  <a:pt x="2698811" y="2414726"/>
                </a:cubicBezTo>
                <a:cubicBezTo>
                  <a:pt x="2710301" y="2408160"/>
                  <a:pt x="2722158" y="2402184"/>
                  <a:pt x="2734322" y="2396971"/>
                </a:cubicBezTo>
                <a:cubicBezTo>
                  <a:pt x="2752155" y="2389329"/>
                  <a:pt x="2778443" y="2383721"/>
                  <a:pt x="2796466" y="2379215"/>
                </a:cubicBezTo>
                <a:cubicBezTo>
                  <a:pt x="2805344" y="2373297"/>
                  <a:pt x="2814417" y="2367662"/>
                  <a:pt x="2823099" y="2361460"/>
                </a:cubicBezTo>
                <a:cubicBezTo>
                  <a:pt x="2835139" y="2352860"/>
                  <a:pt x="2846062" y="2342669"/>
                  <a:pt x="2858609" y="2334827"/>
                </a:cubicBezTo>
                <a:cubicBezTo>
                  <a:pt x="2869831" y="2327813"/>
                  <a:pt x="2882630" y="2323638"/>
                  <a:pt x="2894120" y="2317072"/>
                </a:cubicBezTo>
                <a:cubicBezTo>
                  <a:pt x="2905879" y="2310353"/>
                  <a:pt x="2949916" y="2279031"/>
                  <a:pt x="2956264" y="2272683"/>
                </a:cubicBezTo>
                <a:cubicBezTo>
                  <a:pt x="2966726" y="2262221"/>
                  <a:pt x="2972435" y="2247635"/>
                  <a:pt x="2982897" y="2237173"/>
                </a:cubicBezTo>
                <a:cubicBezTo>
                  <a:pt x="2993359" y="2226711"/>
                  <a:pt x="3007173" y="2220169"/>
                  <a:pt x="3018407" y="2210540"/>
                </a:cubicBezTo>
                <a:cubicBezTo>
                  <a:pt x="3027939" y="2202369"/>
                  <a:pt x="3036162" y="2192785"/>
                  <a:pt x="3045040" y="2183907"/>
                </a:cubicBezTo>
                <a:cubicBezTo>
                  <a:pt x="3039122" y="2000435"/>
                  <a:pt x="3038560" y="1816712"/>
                  <a:pt x="3027285" y="1633491"/>
                </a:cubicBezTo>
                <a:cubicBezTo>
                  <a:pt x="3026630" y="1622842"/>
                  <a:pt x="3013863" y="1616608"/>
                  <a:pt x="3009530" y="1606858"/>
                </a:cubicBezTo>
                <a:cubicBezTo>
                  <a:pt x="3001929" y="1589755"/>
                  <a:pt x="3002156" y="1569165"/>
                  <a:pt x="2991774" y="1553592"/>
                </a:cubicBezTo>
                <a:cubicBezTo>
                  <a:pt x="2912954" y="1435359"/>
                  <a:pt x="3026399" y="1610591"/>
                  <a:pt x="2965141" y="1500326"/>
                </a:cubicBezTo>
                <a:cubicBezTo>
                  <a:pt x="2954778" y="1481672"/>
                  <a:pt x="2936379" y="1467304"/>
                  <a:pt x="2929631" y="1447060"/>
                </a:cubicBezTo>
                <a:cubicBezTo>
                  <a:pt x="2926672" y="1438182"/>
                  <a:pt x="2924938" y="1428797"/>
                  <a:pt x="2920753" y="1420427"/>
                </a:cubicBezTo>
                <a:cubicBezTo>
                  <a:pt x="2915981" y="1410884"/>
                  <a:pt x="2910024" y="1401824"/>
                  <a:pt x="2902998" y="1393794"/>
                </a:cubicBezTo>
                <a:cubicBezTo>
                  <a:pt x="2889219" y="1378046"/>
                  <a:pt x="2858609" y="1349406"/>
                  <a:pt x="2858609" y="1349406"/>
                </a:cubicBezTo>
                <a:cubicBezTo>
                  <a:pt x="2852691" y="1337569"/>
                  <a:pt x="2845501" y="1326286"/>
                  <a:pt x="2840854" y="1313895"/>
                </a:cubicBezTo>
                <a:cubicBezTo>
                  <a:pt x="2836570" y="1302471"/>
                  <a:pt x="2836782" y="1289599"/>
                  <a:pt x="2831976" y="1278384"/>
                </a:cubicBezTo>
                <a:cubicBezTo>
                  <a:pt x="2822706" y="1256754"/>
                  <a:pt x="2803587" y="1241117"/>
                  <a:pt x="2787588" y="1225118"/>
                </a:cubicBezTo>
                <a:cubicBezTo>
                  <a:pt x="2764799" y="1133967"/>
                  <a:pt x="2795774" y="1246948"/>
                  <a:pt x="2760955" y="1154097"/>
                </a:cubicBezTo>
                <a:cubicBezTo>
                  <a:pt x="2750322" y="1125741"/>
                  <a:pt x="2751665" y="1091335"/>
                  <a:pt x="2734322" y="1065320"/>
                </a:cubicBezTo>
                <a:cubicBezTo>
                  <a:pt x="2728404" y="1056442"/>
                  <a:pt x="2721339" y="1048230"/>
                  <a:pt x="2716567" y="1038687"/>
                </a:cubicBezTo>
                <a:cubicBezTo>
                  <a:pt x="2712382" y="1030317"/>
                  <a:pt x="2712880" y="1019840"/>
                  <a:pt x="2707689" y="1012054"/>
                </a:cubicBezTo>
                <a:cubicBezTo>
                  <a:pt x="2700725" y="1001608"/>
                  <a:pt x="2689934" y="994299"/>
                  <a:pt x="2681056" y="985421"/>
                </a:cubicBezTo>
                <a:cubicBezTo>
                  <a:pt x="2675138" y="967666"/>
                  <a:pt x="2676535" y="945389"/>
                  <a:pt x="2663301" y="932155"/>
                </a:cubicBezTo>
                <a:cubicBezTo>
                  <a:pt x="2648505" y="917359"/>
                  <a:pt x="2630519" y="905178"/>
                  <a:pt x="2618912" y="887767"/>
                </a:cubicBezTo>
                <a:cubicBezTo>
                  <a:pt x="2607075" y="870012"/>
                  <a:pt x="2598490" y="849591"/>
                  <a:pt x="2583401" y="834501"/>
                </a:cubicBezTo>
                <a:cubicBezTo>
                  <a:pt x="2577483" y="828582"/>
                  <a:pt x="2570875" y="823281"/>
                  <a:pt x="2565646" y="816745"/>
                </a:cubicBezTo>
                <a:cubicBezTo>
                  <a:pt x="2547160" y="793637"/>
                  <a:pt x="2530135" y="769398"/>
                  <a:pt x="2512380" y="745724"/>
                </a:cubicBezTo>
                <a:cubicBezTo>
                  <a:pt x="2503502" y="733887"/>
                  <a:pt x="2498058" y="718420"/>
                  <a:pt x="2485747" y="710213"/>
                </a:cubicBezTo>
                <a:lnTo>
                  <a:pt x="2459114" y="692458"/>
                </a:lnTo>
                <a:cubicBezTo>
                  <a:pt x="2441157" y="620634"/>
                  <a:pt x="2466654" y="690896"/>
                  <a:pt x="2414726" y="630314"/>
                </a:cubicBezTo>
                <a:cubicBezTo>
                  <a:pt x="2406113" y="620266"/>
                  <a:pt x="2403536" y="606294"/>
                  <a:pt x="2396970" y="594804"/>
                </a:cubicBezTo>
                <a:cubicBezTo>
                  <a:pt x="2391676" y="585540"/>
                  <a:pt x="2385880" y="576503"/>
                  <a:pt x="2379215" y="568171"/>
                </a:cubicBezTo>
                <a:cubicBezTo>
                  <a:pt x="2373986" y="561635"/>
                  <a:pt x="2366103" y="557379"/>
                  <a:pt x="2361460" y="550415"/>
                </a:cubicBezTo>
                <a:cubicBezTo>
                  <a:pt x="2324504" y="494981"/>
                  <a:pt x="2358506" y="535630"/>
                  <a:pt x="2334827" y="488272"/>
                </a:cubicBezTo>
                <a:cubicBezTo>
                  <a:pt x="2330055" y="478729"/>
                  <a:pt x="2322990" y="470517"/>
                  <a:pt x="2317071" y="461639"/>
                </a:cubicBezTo>
                <a:cubicBezTo>
                  <a:pt x="2314112" y="449802"/>
                  <a:pt x="2313651" y="437041"/>
                  <a:pt x="2308194" y="426128"/>
                </a:cubicBezTo>
                <a:cubicBezTo>
                  <a:pt x="2304451" y="418642"/>
                  <a:pt x="2293735" y="416066"/>
                  <a:pt x="2290438" y="408373"/>
                </a:cubicBezTo>
                <a:cubicBezTo>
                  <a:pt x="2258881" y="334739"/>
                  <a:pt x="2303901" y="386323"/>
                  <a:pt x="2263805" y="346229"/>
                </a:cubicBezTo>
                <a:cubicBezTo>
                  <a:pt x="2266764" y="298881"/>
                  <a:pt x="2267717" y="251365"/>
                  <a:pt x="2272683" y="204186"/>
                </a:cubicBezTo>
                <a:cubicBezTo>
                  <a:pt x="2273663" y="194880"/>
                  <a:pt x="2279291" y="186632"/>
                  <a:pt x="2281561" y="177553"/>
                </a:cubicBezTo>
                <a:cubicBezTo>
                  <a:pt x="2285221" y="162915"/>
                  <a:pt x="2286778" y="147803"/>
                  <a:pt x="2290438" y="133165"/>
                </a:cubicBezTo>
                <a:cubicBezTo>
                  <a:pt x="2300252" y="93909"/>
                  <a:pt x="2299316" y="118994"/>
                  <a:pt x="2299316" y="97654"/>
                </a:cubicBezTo>
              </a:path>
            </a:pathLst>
          </a:cu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02F9A2C-8A4C-47D6-B23A-156E03353211}"/>
              </a:ext>
            </a:extLst>
          </p:cNvPr>
          <p:cNvSpPr/>
          <p:nvPr/>
        </p:nvSpPr>
        <p:spPr>
          <a:xfrm rot="20347700">
            <a:off x="7269934" y="3704792"/>
            <a:ext cx="719091" cy="1710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Arduino</a:t>
            </a:r>
            <a:endParaRPr lang="en-GB" dirty="0"/>
          </a:p>
        </p:txBody>
      </p:sp>
      <p:sp>
        <p:nvSpPr>
          <p:cNvPr id="8" name="Rectangle 7">
            <a:extLst>
              <a:ext uri="{FF2B5EF4-FFF2-40B4-BE49-F238E27FC236}">
                <a16:creationId xmlns:a16="http://schemas.microsoft.com/office/drawing/2014/main" id="{A2FC0432-66EC-4367-8D35-F55F90D14BEA}"/>
              </a:ext>
            </a:extLst>
          </p:cNvPr>
          <p:cNvSpPr/>
          <p:nvPr/>
        </p:nvSpPr>
        <p:spPr>
          <a:xfrm rot="4178962">
            <a:off x="6844684" y="4030463"/>
            <a:ext cx="150920"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335CC3B-A606-48F6-B6E9-B05DD67A810B}"/>
              </a:ext>
            </a:extLst>
          </p:cNvPr>
          <p:cNvSpPr/>
          <p:nvPr/>
        </p:nvSpPr>
        <p:spPr>
          <a:xfrm rot="4178962">
            <a:off x="7549121" y="5370067"/>
            <a:ext cx="100604" cy="784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4DDF934E-1082-4C2A-BB37-87574DAB3C0D}"/>
              </a:ext>
            </a:extLst>
          </p:cNvPr>
          <p:cNvSpPr txBox="1"/>
          <p:nvPr/>
        </p:nvSpPr>
        <p:spPr>
          <a:xfrm>
            <a:off x="6062431" y="4107366"/>
            <a:ext cx="603050" cy="369332"/>
          </a:xfrm>
          <a:prstGeom prst="rect">
            <a:avLst/>
          </a:prstGeom>
          <a:noFill/>
        </p:spPr>
        <p:txBody>
          <a:bodyPr wrap="none" rtlCol="0">
            <a:spAutoFit/>
          </a:bodyPr>
          <a:lstStyle/>
          <a:p>
            <a:r>
              <a:rPr lang="en-US" dirty="0"/>
              <a:t>USB</a:t>
            </a:r>
            <a:endParaRPr lang="en-GB" dirty="0"/>
          </a:p>
        </p:txBody>
      </p:sp>
      <p:sp>
        <p:nvSpPr>
          <p:cNvPr id="15" name="TextBox 14">
            <a:extLst>
              <a:ext uri="{FF2B5EF4-FFF2-40B4-BE49-F238E27FC236}">
                <a16:creationId xmlns:a16="http://schemas.microsoft.com/office/drawing/2014/main" id="{3C7E322F-305F-4F77-A9B5-5D58BF8A2B3F}"/>
              </a:ext>
            </a:extLst>
          </p:cNvPr>
          <p:cNvSpPr txBox="1"/>
          <p:nvPr/>
        </p:nvSpPr>
        <p:spPr>
          <a:xfrm>
            <a:off x="4977958" y="5673152"/>
            <a:ext cx="2294218" cy="369332"/>
          </a:xfrm>
          <a:prstGeom prst="rect">
            <a:avLst/>
          </a:prstGeom>
          <a:noFill/>
        </p:spPr>
        <p:txBody>
          <a:bodyPr wrap="none" rtlCol="0">
            <a:spAutoFit/>
          </a:bodyPr>
          <a:lstStyle/>
          <a:p>
            <a:r>
              <a:rPr lang="en-US" dirty="0"/>
              <a:t>External power supply</a:t>
            </a:r>
            <a:endParaRPr lang="en-GB" dirty="0"/>
          </a:p>
        </p:txBody>
      </p:sp>
      <p:sp>
        <p:nvSpPr>
          <p:cNvPr id="16" name="Rectangle 15">
            <a:extLst>
              <a:ext uri="{FF2B5EF4-FFF2-40B4-BE49-F238E27FC236}">
                <a16:creationId xmlns:a16="http://schemas.microsoft.com/office/drawing/2014/main" id="{6BC1A4AB-8601-46EB-8F93-87767C854810}"/>
              </a:ext>
            </a:extLst>
          </p:cNvPr>
          <p:cNvSpPr/>
          <p:nvPr/>
        </p:nvSpPr>
        <p:spPr>
          <a:xfrm rot="15287224">
            <a:off x="8701264" y="4404762"/>
            <a:ext cx="562838" cy="2028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Power electronics</a:t>
            </a:r>
            <a:endParaRPr lang="en-GB" dirty="0"/>
          </a:p>
        </p:txBody>
      </p:sp>
      <p:sp>
        <p:nvSpPr>
          <p:cNvPr id="17" name="Rectangle 16">
            <a:extLst>
              <a:ext uri="{FF2B5EF4-FFF2-40B4-BE49-F238E27FC236}">
                <a16:creationId xmlns:a16="http://schemas.microsoft.com/office/drawing/2014/main" id="{EE85CB0E-B28C-41C6-A111-8166006D1FFD}"/>
              </a:ext>
            </a:extLst>
          </p:cNvPr>
          <p:cNvSpPr/>
          <p:nvPr/>
        </p:nvSpPr>
        <p:spPr>
          <a:xfrm rot="14784320">
            <a:off x="7469565" y="3772138"/>
            <a:ext cx="1879802" cy="777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shield things</a:t>
            </a:r>
            <a:endParaRPr lang="en-GB" dirty="0"/>
          </a:p>
        </p:txBody>
      </p:sp>
      <p:sp>
        <p:nvSpPr>
          <p:cNvPr id="18" name="Rectangle 17">
            <a:extLst>
              <a:ext uri="{FF2B5EF4-FFF2-40B4-BE49-F238E27FC236}">
                <a16:creationId xmlns:a16="http://schemas.microsoft.com/office/drawing/2014/main" id="{C41DD1A3-BE03-425A-9E56-285BF63E6A27}"/>
              </a:ext>
            </a:extLst>
          </p:cNvPr>
          <p:cNvSpPr/>
          <p:nvPr/>
        </p:nvSpPr>
        <p:spPr>
          <a:xfrm rot="4061091">
            <a:off x="8424033" y="3848392"/>
            <a:ext cx="1537676" cy="557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t>Internal power supply</a:t>
            </a:r>
            <a:endParaRPr lang="en-GB" dirty="0"/>
          </a:p>
        </p:txBody>
      </p:sp>
      <p:pic>
        <p:nvPicPr>
          <p:cNvPr id="19" name="Picture 18">
            <a:extLst>
              <a:ext uri="{FF2B5EF4-FFF2-40B4-BE49-F238E27FC236}">
                <a16:creationId xmlns:a16="http://schemas.microsoft.com/office/drawing/2014/main" id="{0F89D38E-DFD9-4B4E-B9E2-B2B6A5C4E2B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508" b="75168" l="55987" r="66516"/>
                    </a14:imgEffect>
                  </a14:imgLayer>
                </a14:imgProps>
              </a:ext>
            </a:extLst>
          </a:blip>
          <a:srcRect l="54671" t="45175" r="32168" b="21499"/>
          <a:stretch/>
        </p:blipFill>
        <p:spPr>
          <a:xfrm rot="1944861" flipH="1" flipV="1">
            <a:off x="185316" y="4524603"/>
            <a:ext cx="4195990" cy="2988356"/>
          </a:xfrm>
          <a:prstGeom prst="rect">
            <a:avLst/>
          </a:prstGeom>
        </p:spPr>
      </p:pic>
      <p:sp>
        <p:nvSpPr>
          <p:cNvPr id="20" name="Rectangle 19">
            <a:extLst>
              <a:ext uri="{FF2B5EF4-FFF2-40B4-BE49-F238E27FC236}">
                <a16:creationId xmlns:a16="http://schemas.microsoft.com/office/drawing/2014/main" id="{40D620E2-D34A-488A-86DE-7F486C09C223}"/>
              </a:ext>
            </a:extLst>
          </p:cNvPr>
          <p:cNvSpPr/>
          <p:nvPr/>
        </p:nvSpPr>
        <p:spPr>
          <a:xfrm>
            <a:off x="1925170" y="6097662"/>
            <a:ext cx="1085208" cy="369332"/>
          </a:xfrm>
          <a:prstGeom prst="rect">
            <a:avLst/>
          </a:prstGeom>
        </p:spPr>
        <p:txBody>
          <a:bodyPr wrap="square">
            <a:spAutoFit/>
          </a:bodyPr>
          <a:lstStyle/>
          <a:p>
            <a:r>
              <a:rPr lang="en-GB" dirty="0">
                <a:hlinkClick r:id="rId5"/>
              </a:rPr>
              <a:t>Motors</a:t>
            </a:r>
            <a:endParaRPr lang="en-GB" dirty="0"/>
          </a:p>
        </p:txBody>
      </p:sp>
      <p:grpSp>
        <p:nvGrpSpPr>
          <p:cNvPr id="4" name="Group 3">
            <a:extLst>
              <a:ext uri="{FF2B5EF4-FFF2-40B4-BE49-F238E27FC236}">
                <a16:creationId xmlns:a16="http://schemas.microsoft.com/office/drawing/2014/main" id="{88C408A3-43DA-4FD4-8AE6-4CF859A3A4D6}"/>
              </a:ext>
            </a:extLst>
          </p:cNvPr>
          <p:cNvGrpSpPr/>
          <p:nvPr/>
        </p:nvGrpSpPr>
        <p:grpSpPr>
          <a:xfrm>
            <a:off x="711446" y="2537395"/>
            <a:ext cx="3901550" cy="2238258"/>
            <a:chOff x="711446" y="2537395"/>
            <a:chExt cx="3901550" cy="2238258"/>
          </a:xfrm>
        </p:grpSpPr>
        <p:sp>
          <p:nvSpPr>
            <p:cNvPr id="26" name="Rectangle 25">
              <a:extLst>
                <a:ext uri="{FF2B5EF4-FFF2-40B4-BE49-F238E27FC236}">
                  <a16:creationId xmlns:a16="http://schemas.microsoft.com/office/drawing/2014/main" id="{EB387DDB-58CF-4B24-9E3C-F74275095054}"/>
                </a:ext>
              </a:extLst>
            </p:cNvPr>
            <p:cNvSpPr/>
            <p:nvPr/>
          </p:nvSpPr>
          <p:spPr>
            <a:xfrm rot="21200524">
              <a:off x="2371391" y="2679363"/>
              <a:ext cx="91040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4" name="Picture 10" descr="Image result for hand outline">
              <a:extLst>
                <a:ext uri="{FF2B5EF4-FFF2-40B4-BE49-F238E27FC236}">
                  <a16:creationId xmlns:a16="http://schemas.microsoft.com/office/drawing/2014/main" id="{2A6F5A64-7676-415F-B5D8-A3BBE7B96C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8864" y="2537395"/>
              <a:ext cx="3764132" cy="20168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3C8F90-A06B-4BC8-9050-F2D628F5946E}"/>
                </a:ext>
              </a:extLst>
            </p:cNvPr>
            <p:cNvSpPr/>
            <p:nvPr/>
          </p:nvSpPr>
          <p:spPr>
            <a:xfrm rot="20598104">
              <a:off x="1681654" y="2597701"/>
              <a:ext cx="745724" cy="390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586DFF96-A614-4108-A947-29EFDB23734E}"/>
                </a:ext>
              </a:extLst>
            </p:cNvPr>
            <p:cNvSpPr/>
            <p:nvPr/>
          </p:nvSpPr>
          <p:spPr>
            <a:xfrm rot="20598104">
              <a:off x="1807193" y="2669650"/>
              <a:ext cx="745724" cy="390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59FDC6F3-4A7B-4EAF-9016-61299A819781}"/>
                </a:ext>
              </a:extLst>
            </p:cNvPr>
            <p:cNvSpPr/>
            <p:nvPr/>
          </p:nvSpPr>
          <p:spPr>
            <a:xfrm rot="20598104">
              <a:off x="2020716" y="2737184"/>
              <a:ext cx="745724" cy="390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66D446B1-EFA8-4CAC-97D2-23FD81D6A45E}"/>
                </a:ext>
              </a:extLst>
            </p:cNvPr>
            <p:cNvSpPr/>
            <p:nvPr/>
          </p:nvSpPr>
          <p:spPr>
            <a:xfrm rot="20598104">
              <a:off x="2253997" y="2799487"/>
              <a:ext cx="745724" cy="390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Motors</a:t>
              </a:r>
              <a:endParaRPr lang="en-GB" sz="1200" dirty="0"/>
            </a:p>
          </p:txBody>
        </p:sp>
        <p:sp>
          <p:nvSpPr>
            <p:cNvPr id="11" name="Rectangle 10">
              <a:extLst>
                <a:ext uri="{FF2B5EF4-FFF2-40B4-BE49-F238E27FC236}">
                  <a16:creationId xmlns:a16="http://schemas.microsoft.com/office/drawing/2014/main" id="{3C0939B8-9C63-4CC2-B085-3679B09A3273}"/>
                </a:ext>
              </a:extLst>
            </p:cNvPr>
            <p:cNvSpPr/>
            <p:nvPr/>
          </p:nvSpPr>
          <p:spPr>
            <a:xfrm rot="21200524">
              <a:off x="2850736" y="2792081"/>
              <a:ext cx="91040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ED999D1B-FCD0-44EB-8B18-8973013C30D5}"/>
                </a:ext>
              </a:extLst>
            </p:cNvPr>
            <p:cNvSpPr/>
            <p:nvPr/>
          </p:nvSpPr>
          <p:spPr>
            <a:xfrm rot="21200524">
              <a:off x="2689242" y="2697164"/>
              <a:ext cx="91040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72EEA6EC-83EC-4580-AC31-3DE417E5F7B0}"/>
                </a:ext>
              </a:extLst>
            </p:cNvPr>
            <p:cNvSpPr/>
            <p:nvPr/>
          </p:nvSpPr>
          <p:spPr>
            <a:xfrm rot="21200524">
              <a:off x="2751102" y="2716598"/>
              <a:ext cx="91040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allelogram 29">
              <a:extLst>
                <a:ext uri="{FF2B5EF4-FFF2-40B4-BE49-F238E27FC236}">
                  <a16:creationId xmlns:a16="http://schemas.microsoft.com/office/drawing/2014/main" id="{080B8ED8-F0F5-42B2-9954-34B1EF593CE3}"/>
                </a:ext>
              </a:extLst>
            </p:cNvPr>
            <p:cNvSpPr/>
            <p:nvPr/>
          </p:nvSpPr>
          <p:spPr>
            <a:xfrm rot="10582059" flipH="1">
              <a:off x="797804" y="3697634"/>
              <a:ext cx="2446415" cy="370474"/>
            </a:xfrm>
            <a:prstGeom prst="parallelogram">
              <a:avLst>
                <a:gd name="adj" fmla="val 359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arallelogram 13">
              <a:extLst>
                <a:ext uri="{FF2B5EF4-FFF2-40B4-BE49-F238E27FC236}">
                  <a16:creationId xmlns:a16="http://schemas.microsoft.com/office/drawing/2014/main" id="{AD4DB036-D32D-42F1-B909-E278F3C30D1C}"/>
                </a:ext>
              </a:extLst>
            </p:cNvPr>
            <p:cNvSpPr/>
            <p:nvPr/>
          </p:nvSpPr>
          <p:spPr>
            <a:xfrm rot="660521" flipH="1">
              <a:off x="1374724" y="3550513"/>
              <a:ext cx="1008614" cy="311067"/>
            </a:xfrm>
            <a:prstGeom prst="parallelogram">
              <a:avLst>
                <a:gd name="adj" fmla="val 742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arallelogram 11">
              <a:extLst>
                <a:ext uri="{FF2B5EF4-FFF2-40B4-BE49-F238E27FC236}">
                  <a16:creationId xmlns:a16="http://schemas.microsoft.com/office/drawing/2014/main" id="{B4B909C2-8CCD-4829-ADBF-7A81F76315DA}"/>
                </a:ext>
              </a:extLst>
            </p:cNvPr>
            <p:cNvSpPr/>
            <p:nvPr/>
          </p:nvSpPr>
          <p:spPr>
            <a:xfrm rot="21382747" flipH="1">
              <a:off x="711446" y="3340435"/>
              <a:ext cx="2446415" cy="370474"/>
            </a:xfrm>
            <a:prstGeom prst="parallelogram">
              <a:avLst>
                <a:gd name="adj" fmla="val 359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PCB</a:t>
              </a:r>
              <a:endParaRPr lang="en-GB" dirty="0"/>
            </a:p>
          </p:txBody>
        </p:sp>
        <p:sp>
          <p:nvSpPr>
            <p:cNvPr id="3" name="TextBox 2">
              <a:extLst>
                <a:ext uri="{FF2B5EF4-FFF2-40B4-BE49-F238E27FC236}">
                  <a16:creationId xmlns:a16="http://schemas.microsoft.com/office/drawing/2014/main" id="{8B87F79B-154E-4BC3-A642-C829FAD44BEB}"/>
                </a:ext>
              </a:extLst>
            </p:cNvPr>
            <p:cNvSpPr txBox="1"/>
            <p:nvPr/>
          </p:nvSpPr>
          <p:spPr>
            <a:xfrm>
              <a:off x="998376" y="4406321"/>
              <a:ext cx="943335" cy="369332"/>
            </a:xfrm>
            <a:prstGeom prst="rect">
              <a:avLst/>
            </a:prstGeom>
            <a:noFill/>
          </p:spPr>
          <p:txBody>
            <a:bodyPr wrap="none" rtlCol="0">
              <a:spAutoFit/>
            </a:bodyPr>
            <a:lstStyle/>
            <a:p>
              <a:r>
                <a:rPr lang="en-US" dirty="0"/>
                <a:t>Battery </a:t>
              </a:r>
              <a:endParaRPr lang="en-GB" dirty="0"/>
            </a:p>
          </p:txBody>
        </p:sp>
        <p:cxnSp>
          <p:nvCxnSpPr>
            <p:cNvPr id="5" name="Straight Arrow Connector 4">
              <a:extLst>
                <a:ext uri="{FF2B5EF4-FFF2-40B4-BE49-F238E27FC236}">
                  <a16:creationId xmlns:a16="http://schemas.microsoft.com/office/drawing/2014/main" id="{E5871D5C-C0B0-45DD-BDC9-8DB670359805}"/>
                </a:ext>
              </a:extLst>
            </p:cNvPr>
            <p:cNvCxnSpPr/>
            <p:nvPr/>
          </p:nvCxnSpPr>
          <p:spPr>
            <a:xfrm flipV="1">
              <a:off x="1354303" y="3955020"/>
              <a:ext cx="412494" cy="451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85667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9D53E-F47C-41B3-872F-2318393E83FD}"/>
              </a:ext>
            </a:extLst>
          </p:cNvPr>
          <p:cNvSpPr>
            <a:spLocks noGrp="1"/>
          </p:cNvSpPr>
          <p:nvPr>
            <p:ph type="title"/>
          </p:nvPr>
        </p:nvSpPr>
        <p:spPr>
          <a:xfrm>
            <a:off x="1140351" y="323774"/>
            <a:ext cx="9875520" cy="1356360"/>
          </a:xfrm>
        </p:spPr>
        <p:txBody>
          <a:bodyPr/>
          <a:lstStyle/>
          <a:p>
            <a:r>
              <a:rPr lang="en-US" dirty="0"/>
              <a:t>Societies WHY</a:t>
            </a:r>
            <a:endParaRPr lang="en-GB" dirty="0"/>
          </a:p>
        </p:txBody>
      </p:sp>
      <p:sp>
        <p:nvSpPr>
          <p:cNvPr id="3" name="Content Placeholder 2">
            <a:extLst>
              <a:ext uri="{FF2B5EF4-FFF2-40B4-BE49-F238E27FC236}">
                <a16:creationId xmlns:a16="http://schemas.microsoft.com/office/drawing/2014/main" id="{60941D56-2CBD-4883-A749-A8D720159B6D}"/>
              </a:ext>
            </a:extLst>
          </p:cNvPr>
          <p:cNvSpPr>
            <a:spLocks noGrp="1"/>
          </p:cNvSpPr>
          <p:nvPr>
            <p:ph idx="1"/>
          </p:nvPr>
        </p:nvSpPr>
        <p:spPr>
          <a:xfrm>
            <a:off x="1140349" y="1474397"/>
            <a:ext cx="9872871" cy="1637522"/>
          </a:xfrm>
        </p:spPr>
        <p:txBody>
          <a:bodyPr>
            <a:normAutofit/>
          </a:bodyPr>
          <a:lstStyle/>
          <a:p>
            <a:pPr marL="45720" lvl="0" indent="0" algn="ctr">
              <a:buNone/>
            </a:pPr>
            <a:r>
              <a:rPr lang="en-GB" sz="2400" b="1" dirty="0"/>
              <a:t>We love students</a:t>
            </a:r>
            <a:r>
              <a:rPr lang="en-GB" sz="2400" dirty="0"/>
              <a:t>’ unmatched enthusiasm and passion for what they do. We believe that students are the future, and that through </a:t>
            </a:r>
            <a:r>
              <a:rPr lang="en-GB" sz="2400" b="1" dirty="0"/>
              <a:t>inspiration, education, and community integration </a:t>
            </a:r>
            <a:r>
              <a:rPr lang="en-GB" sz="2400" dirty="0"/>
              <a:t>we can raise the next generation of bionic designers. </a:t>
            </a:r>
          </a:p>
          <a:p>
            <a:endParaRPr lang="en-GB" dirty="0"/>
          </a:p>
        </p:txBody>
      </p:sp>
      <p:sp>
        <p:nvSpPr>
          <p:cNvPr id="5" name="Content Placeholder 2">
            <a:extLst>
              <a:ext uri="{FF2B5EF4-FFF2-40B4-BE49-F238E27FC236}">
                <a16:creationId xmlns:a16="http://schemas.microsoft.com/office/drawing/2014/main" id="{C838B97B-0E07-4BD4-9D45-88460E5CA7D3}"/>
              </a:ext>
            </a:extLst>
          </p:cNvPr>
          <p:cNvSpPr txBox="1">
            <a:spLocks/>
          </p:cNvSpPr>
          <p:nvPr/>
        </p:nvSpPr>
        <p:spPr>
          <a:xfrm>
            <a:off x="403661" y="3424958"/>
            <a:ext cx="3755571" cy="321657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274320" lvl="1" indent="0" algn="ctr">
              <a:buNone/>
            </a:pPr>
            <a:r>
              <a:rPr lang="en-US" sz="1800" b="1" u="sng" dirty="0"/>
              <a:t>Inspiration</a:t>
            </a:r>
          </a:p>
          <a:p>
            <a:pPr lvl="1"/>
            <a:r>
              <a:rPr lang="en-US" sz="1800" b="1" dirty="0"/>
              <a:t>Context/background. </a:t>
            </a:r>
            <a:r>
              <a:rPr lang="en-US" sz="1800" dirty="0"/>
              <a:t>How do their courses fit into the bionics industry?</a:t>
            </a:r>
          </a:p>
          <a:p>
            <a:pPr lvl="1"/>
            <a:r>
              <a:rPr lang="en-US" sz="1800" b="1" dirty="0"/>
              <a:t>Impact. </a:t>
            </a:r>
            <a:r>
              <a:rPr lang="en-US" sz="1800" dirty="0"/>
              <a:t>What impact are bionics having on patients today.</a:t>
            </a:r>
          </a:p>
          <a:p>
            <a:pPr lvl="1"/>
            <a:r>
              <a:rPr lang="en-US" sz="1800" b="1" dirty="0"/>
              <a:t>Gaps in technology. </a:t>
            </a:r>
            <a:r>
              <a:rPr lang="en-US" sz="1800" dirty="0"/>
              <a:t>What potential impact could they have in the future? </a:t>
            </a:r>
            <a:endParaRPr lang="en-GB" sz="1800" b="1" dirty="0"/>
          </a:p>
        </p:txBody>
      </p:sp>
      <p:sp>
        <p:nvSpPr>
          <p:cNvPr id="6" name="Content Placeholder 2">
            <a:extLst>
              <a:ext uri="{FF2B5EF4-FFF2-40B4-BE49-F238E27FC236}">
                <a16:creationId xmlns:a16="http://schemas.microsoft.com/office/drawing/2014/main" id="{ABF275EF-A2C9-448E-BF69-166611CC3EB4}"/>
              </a:ext>
            </a:extLst>
          </p:cNvPr>
          <p:cNvSpPr txBox="1">
            <a:spLocks/>
          </p:cNvSpPr>
          <p:nvPr/>
        </p:nvSpPr>
        <p:spPr>
          <a:xfrm>
            <a:off x="4199000" y="3424958"/>
            <a:ext cx="3755571" cy="321657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274320" lvl="1" indent="0" algn="ctr">
              <a:buNone/>
            </a:pPr>
            <a:r>
              <a:rPr lang="en-US" sz="1800" b="1" u="sng" dirty="0"/>
              <a:t>Education</a:t>
            </a:r>
          </a:p>
          <a:p>
            <a:pPr lvl="1"/>
            <a:r>
              <a:rPr lang="en-US" sz="1800" b="1" dirty="0"/>
              <a:t>Hard skills. </a:t>
            </a:r>
            <a:r>
              <a:rPr lang="en-US" sz="1800" dirty="0"/>
              <a:t>Imitating and learning from industry. Learning relevant engineering topics. Business skills</a:t>
            </a:r>
            <a:endParaRPr lang="en-GB" sz="1800" dirty="0"/>
          </a:p>
          <a:p>
            <a:pPr lvl="1"/>
            <a:r>
              <a:rPr lang="en-US" sz="1800" b="1" dirty="0"/>
              <a:t>Soft skills. </a:t>
            </a:r>
            <a:r>
              <a:rPr lang="en-US" sz="1800" dirty="0"/>
              <a:t>Working  in multidisciplinary teamwork. Learning about Project management, </a:t>
            </a:r>
            <a:r>
              <a:rPr lang="en-US" sz="1800" dirty="0" err="1"/>
              <a:t>etc</a:t>
            </a:r>
            <a:endParaRPr lang="en-GB" sz="1800" dirty="0"/>
          </a:p>
        </p:txBody>
      </p:sp>
      <p:sp>
        <p:nvSpPr>
          <p:cNvPr id="7" name="Content Placeholder 2">
            <a:extLst>
              <a:ext uri="{FF2B5EF4-FFF2-40B4-BE49-F238E27FC236}">
                <a16:creationId xmlns:a16="http://schemas.microsoft.com/office/drawing/2014/main" id="{D84CA810-58C8-434A-8B7D-78C99A9A860F}"/>
              </a:ext>
            </a:extLst>
          </p:cNvPr>
          <p:cNvSpPr txBox="1">
            <a:spLocks/>
          </p:cNvSpPr>
          <p:nvPr/>
        </p:nvSpPr>
        <p:spPr>
          <a:xfrm>
            <a:off x="7691881" y="3424958"/>
            <a:ext cx="3755571" cy="321657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274320" lvl="1" indent="0" algn="ctr">
              <a:buNone/>
            </a:pPr>
            <a:r>
              <a:rPr lang="en-US" sz="1800" b="1" u="sng" dirty="0"/>
              <a:t>Community Integration</a:t>
            </a:r>
            <a:endParaRPr lang="en-GB" sz="1800" u="sng" dirty="0"/>
          </a:p>
          <a:p>
            <a:pPr lvl="1"/>
            <a:r>
              <a:rPr lang="en-US" sz="1800" b="1" dirty="0"/>
              <a:t>Student – Student. </a:t>
            </a:r>
            <a:r>
              <a:rPr lang="en-US" sz="1800" dirty="0"/>
              <a:t>Connect likeminded students.</a:t>
            </a:r>
          </a:p>
          <a:p>
            <a:pPr lvl="1"/>
            <a:r>
              <a:rPr lang="en-US" sz="1800" b="1" dirty="0"/>
              <a:t>Student – Industry. </a:t>
            </a:r>
            <a:r>
              <a:rPr lang="en-US" sz="1800" dirty="0"/>
              <a:t>Help them networking with bionics industry</a:t>
            </a:r>
            <a:r>
              <a:rPr lang="en-GB" sz="1800" dirty="0"/>
              <a:t>. </a:t>
            </a:r>
            <a:r>
              <a:rPr lang="en-US" sz="1800" dirty="0"/>
              <a:t>Help them know the right questions to ask</a:t>
            </a:r>
          </a:p>
          <a:p>
            <a:pPr lvl="1"/>
            <a:r>
              <a:rPr lang="en-US" sz="1800" b="1" dirty="0"/>
              <a:t>Student – Amputee. </a:t>
            </a:r>
            <a:r>
              <a:rPr lang="en-US" sz="1800" dirty="0"/>
              <a:t>Gain insight to difficulty's faced by amputees.</a:t>
            </a:r>
            <a:endParaRPr lang="en-GB" sz="1800" b="1" dirty="0"/>
          </a:p>
        </p:txBody>
      </p:sp>
      <p:pic>
        <p:nvPicPr>
          <p:cNvPr id="1026" name="Picture 2" descr="Image result for inspiration icon">
            <a:extLst>
              <a:ext uri="{FF2B5EF4-FFF2-40B4-BE49-F238E27FC236}">
                <a16:creationId xmlns:a16="http://schemas.microsoft.com/office/drawing/2014/main" id="{588D3D39-B3BB-480E-92A0-980D511CC3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8378" y="3111919"/>
            <a:ext cx="603998" cy="6039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ducation icon">
            <a:extLst>
              <a:ext uri="{FF2B5EF4-FFF2-40B4-BE49-F238E27FC236}">
                <a16:creationId xmlns:a16="http://schemas.microsoft.com/office/drawing/2014/main" id="{9FD0C713-F550-499D-85C3-5D307478FF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3813" y="3111919"/>
            <a:ext cx="603998" cy="6039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etworking icon">
            <a:extLst>
              <a:ext uri="{FF2B5EF4-FFF2-40B4-BE49-F238E27FC236}">
                <a16:creationId xmlns:a16="http://schemas.microsoft.com/office/drawing/2014/main" id="{BD71E9DF-4C8C-45B6-A93B-D1389F963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1416" y="3011614"/>
            <a:ext cx="719386" cy="71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855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DA7B-32EF-46A5-AC3A-75E2610B324D}"/>
              </a:ext>
            </a:extLst>
          </p:cNvPr>
          <p:cNvSpPr>
            <a:spLocks noGrp="1"/>
          </p:cNvSpPr>
          <p:nvPr>
            <p:ph type="title"/>
          </p:nvPr>
        </p:nvSpPr>
        <p:spPr>
          <a:xfrm>
            <a:off x="284583" y="367004"/>
            <a:ext cx="4520681" cy="1004596"/>
          </a:xfrm>
        </p:spPr>
        <p:txBody>
          <a:bodyPr/>
          <a:lstStyle/>
          <a:p>
            <a:r>
              <a:rPr lang="en-US" dirty="0"/>
              <a:t>UI?</a:t>
            </a:r>
            <a:endParaRPr lang="en-GB" dirty="0"/>
          </a:p>
        </p:txBody>
      </p:sp>
      <p:pic>
        <p:nvPicPr>
          <p:cNvPr id="4" name="Picture 8" descr="Image result for hand outline png">
            <a:extLst>
              <a:ext uri="{FF2B5EF4-FFF2-40B4-BE49-F238E27FC236}">
                <a16:creationId xmlns:a16="http://schemas.microsoft.com/office/drawing/2014/main" id="{2B8A2AA3-6893-4F4F-9223-8B4CECF49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850" y="289032"/>
            <a:ext cx="6204567" cy="60060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E4A51E-F928-4715-AF83-AB45419BD23F}"/>
              </a:ext>
            </a:extLst>
          </p:cNvPr>
          <p:cNvSpPr/>
          <p:nvPr/>
        </p:nvSpPr>
        <p:spPr>
          <a:xfrm rot="19178216">
            <a:off x="7028883" y="3528374"/>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1</a:t>
            </a:r>
            <a:endParaRPr lang="en-GB" dirty="0"/>
          </a:p>
        </p:txBody>
      </p:sp>
      <p:sp>
        <p:nvSpPr>
          <p:cNvPr id="6" name="Rectangle 5">
            <a:extLst>
              <a:ext uri="{FF2B5EF4-FFF2-40B4-BE49-F238E27FC236}">
                <a16:creationId xmlns:a16="http://schemas.microsoft.com/office/drawing/2014/main" id="{D4079AD5-4285-441E-AE16-0262D132F539}"/>
              </a:ext>
            </a:extLst>
          </p:cNvPr>
          <p:cNvSpPr/>
          <p:nvPr/>
        </p:nvSpPr>
        <p:spPr>
          <a:xfrm rot="19995768">
            <a:off x="7629885" y="3041186"/>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2</a:t>
            </a:r>
            <a:endParaRPr lang="en-GB" dirty="0"/>
          </a:p>
        </p:txBody>
      </p:sp>
      <p:sp>
        <p:nvSpPr>
          <p:cNvPr id="7" name="Rectangle 6">
            <a:extLst>
              <a:ext uri="{FF2B5EF4-FFF2-40B4-BE49-F238E27FC236}">
                <a16:creationId xmlns:a16="http://schemas.microsoft.com/office/drawing/2014/main" id="{84E9CFF7-3FFC-4132-B0A1-9BE1E7B52474}"/>
              </a:ext>
            </a:extLst>
          </p:cNvPr>
          <p:cNvSpPr/>
          <p:nvPr/>
        </p:nvSpPr>
        <p:spPr>
          <a:xfrm rot="21169275">
            <a:off x="8302017" y="2843270"/>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3</a:t>
            </a:r>
            <a:endParaRPr lang="en-GB" dirty="0"/>
          </a:p>
        </p:txBody>
      </p:sp>
      <p:sp>
        <p:nvSpPr>
          <p:cNvPr id="8" name="Rectangle 7">
            <a:extLst>
              <a:ext uri="{FF2B5EF4-FFF2-40B4-BE49-F238E27FC236}">
                <a16:creationId xmlns:a16="http://schemas.microsoft.com/office/drawing/2014/main" id="{1A342C27-CAEA-4734-94ED-320923009F26}"/>
              </a:ext>
            </a:extLst>
          </p:cNvPr>
          <p:cNvSpPr/>
          <p:nvPr/>
        </p:nvSpPr>
        <p:spPr>
          <a:xfrm rot="580982">
            <a:off x="8951693" y="2853503"/>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4</a:t>
            </a:r>
            <a:endParaRPr lang="en-GB" dirty="0"/>
          </a:p>
        </p:txBody>
      </p:sp>
      <p:sp>
        <p:nvSpPr>
          <p:cNvPr id="9" name="Rectangle 8">
            <a:extLst>
              <a:ext uri="{FF2B5EF4-FFF2-40B4-BE49-F238E27FC236}">
                <a16:creationId xmlns:a16="http://schemas.microsoft.com/office/drawing/2014/main" id="{4F3FF52D-660D-4502-B51E-C0B9C4BDE701}"/>
              </a:ext>
            </a:extLst>
          </p:cNvPr>
          <p:cNvSpPr/>
          <p:nvPr/>
        </p:nvSpPr>
        <p:spPr>
          <a:xfrm rot="3353945">
            <a:off x="9679480" y="4439513"/>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Motor 5</a:t>
            </a:r>
            <a:endParaRPr lang="en-GB" dirty="0"/>
          </a:p>
        </p:txBody>
      </p:sp>
      <p:sp>
        <p:nvSpPr>
          <p:cNvPr id="10" name="Rectangle 9">
            <a:extLst>
              <a:ext uri="{FF2B5EF4-FFF2-40B4-BE49-F238E27FC236}">
                <a16:creationId xmlns:a16="http://schemas.microsoft.com/office/drawing/2014/main" id="{EF2C3EFF-305D-49B9-A461-4D1E4B4AC2D6}"/>
              </a:ext>
            </a:extLst>
          </p:cNvPr>
          <p:cNvSpPr/>
          <p:nvPr/>
        </p:nvSpPr>
        <p:spPr>
          <a:xfrm rot="20297125">
            <a:off x="7038800" y="4257939"/>
            <a:ext cx="2682103" cy="831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LCD</a:t>
            </a:r>
            <a:endParaRPr lang="en-GB" dirty="0"/>
          </a:p>
        </p:txBody>
      </p:sp>
      <p:sp>
        <p:nvSpPr>
          <p:cNvPr id="11" name="Oval 10">
            <a:extLst>
              <a:ext uri="{FF2B5EF4-FFF2-40B4-BE49-F238E27FC236}">
                <a16:creationId xmlns:a16="http://schemas.microsoft.com/office/drawing/2014/main" id="{F3EDDE22-E8D2-48CD-AAB5-0AB1AD98B503}"/>
              </a:ext>
            </a:extLst>
          </p:cNvPr>
          <p:cNvSpPr/>
          <p:nvPr/>
        </p:nvSpPr>
        <p:spPr>
          <a:xfrm>
            <a:off x="7458525" y="5570375"/>
            <a:ext cx="363461" cy="354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284E044-0CD7-49F0-AAFD-038949A5BE9C}"/>
              </a:ext>
            </a:extLst>
          </p:cNvPr>
          <p:cNvSpPr/>
          <p:nvPr/>
        </p:nvSpPr>
        <p:spPr>
          <a:xfrm>
            <a:off x="8059200" y="5379074"/>
            <a:ext cx="363461" cy="354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1547EED-C733-4C85-B53A-F503171C227F}"/>
              </a:ext>
            </a:extLst>
          </p:cNvPr>
          <p:cNvSpPr/>
          <p:nvPr/>
        </p:nvSpPr>
        <p:spPr>
          <a:xfrm>
            <a:off x="8699657" y="5180934"/>
            <a:ext cx="363461" cy="354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3506CD2E-5FB5-4CC1-89F8-6C825528E5B1}"/>
              </a:ext>
            </a:extLst>
          </p:cNvPr>
          <p:cNvSpPr/>
          <p:nvPr/>
        </p:nvSpPr>
        <p:spPr>
          <a:xfrm>
            <a:off x="7885655" y="5815314"/>
            <a:ext cx="363461" cy="354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9D47535C-E23B-489D-B1F8-4D52E7BDAB34}"/>
              </a:ext>
            </a:extLst>
          </p:cNvPr>
          <p:cNvSpPr/>
          <p:nvPr/>
        </p:nvSpPr>
        <p:spPr>
          <a:xfrm>
            <a:off x="8492696" y="5598475"/>
            <a:ext cx="363461" cy="354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FC5DDE5D-8043-4D61-B56B-21B25A29DD19}"/>
              </a:ext>
            </a:extLst>
          </p:cNvPr>
          <p:cNvSpPr/>
          <p:nvPr/>
        </p:nvSpPr>
        <p:spPr>
          <a:xfrm>
            <a:off x="9163999" y="5393201"/>
            <a:ext cx="363461" cy="354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880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DA7B-32EF-46A5-AC3A-75E2610B324D}"/>
              </a:ext>
            </a:extLst>
          </p:cNvPr>
          <p:cNvSpPr>
            <a:spLocks noGrp="1"/>
          </p:cNvSpPr>
          <p:nvPr>
            <p:ph type="title"/>
          </p:nvPr>
        </p:nvSpPr>
        <p:spPr>
          <a:xfrm>
            <a:off x="284583" y="367004"/>
            <a:ext cx="4520681" cy="1004596"/>
          </a:xfrm>
        </p:spPr>
        <p:txBody>
          <a:bodyPr/>
          <a:lstStyle/>
          <a:p>
            <a:r>
              <a:rPr lang="en-US" dirty="0"/>
              <a:t>UI?</a:t>
            </a:r>
            <a:endParaRPr lang="en-GB" dirty="0"/>
          </a:p>
        </p:txBody>
      </p:sp>
      <p:pic>
        <p:nvPicPr>
          <p:cNvPr id="4" name="Picture 8" descr="Image result for hand outline png">
            <a:extLst>
              <a:ext uri="{FF2B5EF4-FFF2-40B4-BE49-F238E27FC236}">
                <a16:creationId xmlns:a16="http://schemas.microsoft.com/office/drawing/2014/main" id="{2B8A2AA3-6893-4F4F-9223-8B4CECF49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850" y="289032"/>
            <a:ext cx="6204567" cy="60060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E4A51E-F928-4715-AF83-AB45419BD23F}"/>
              </a:ext>
            </a:extLst>
          </p:cNvPr>
          <p:cNvSpPr/>
          <p:nvPr/>
        </p:nvSpPr>
        <p:spPr>
          <a:xfrm rot="19178216">
            <a:off x="7028883" y="3528374"/>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1</a:t>
            </a:r>
            <a:endParaRPr lang="en-GB" dirty="0"/>
          </a:p>
        </p:txBody>
      </p:sp>
      <p:sp>
        <p:nvSpPr>
          <p:cNvPr id="6" name="Rectangle 5">
            <a:extLst>
              <a:ext uri="{FF2B5EF4-FFF2-40B4-BE49-F238E27FC236}">
                <a16:creationId xmlns:a16="http://schemas.microsoft.com/office/drawing/2014/main" id="{D4079AD5-4285-441E-AE16-0262D132F539}"/>
              </a:ext>
            </a:extLst>
          </p:cNvPr>
          <p:cNvSpPr/>
          <p:nvPr/>
        </p:nvSpPr>
        <p:spPr>
          <a:xfrm rot="19995768">
            <a:off x="7629885" y="3041186"/>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2</a:t>
            </a:r>
            <a:endParaRPr lang="en-GB" dirty="0"/>
          </a:p>
        </p:txBody>
      </p:sp>
      <p:sp>
        <p:nvSpPr>
          <p:cNvPr id="7" name="Rectangle 6">
            <a:extLst>
              <a:ext uri="{FF2B5EF4-FFF2-40B4-BE49-F238E27FC236}">
                <a16:creationId xmlns:a16="http://schemas.microsoft.com/office/drawing/2014/main" id="{84E9CFF7-3FFC-4132-B0A1-9BE1E7B52474}"/>
              </a:ext>
            </a:extLst>
          </p:cNvPr>
          <p:cNvSpPr/>
          <p:nvPr/>
        </p:nvSpPr>
        <p:spPr>
          <a:xfrm rot="21169275">
            <a:off x="8302017" y="2843270"/>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3</a:t>
            </a:r>
            <a:endParaRPr lang="en-GB" dirty="0"/>
          </a:p>
        </p:txBody>
      </p:sp>
      <p:sp>
        <p:nvSpPr>
          <p:cNvPr id="8" name="Rectangle 7">
            <a:extLst>
              <a:ext uri="{FF2B5EF4-FFF2-40B4-BE49-F238E27FC236}">
                <a16:creationId xmlns:a16="http://schemas.microsoft.com/office/drawing/2014/main" id="{1A342C27-CAEA-4734-94ED-320923009F26}"/>
              </a:ext>
            </a:extLst>
          </p:cNvPr>
          <p:cNvSpPr/>
          <p:nvPr/>
        </p:nvSpPr>
        <p:spPr>
          <a:xfrm rot="580982">
            <a:off x="8951693" y="2853503"/>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4</a:t>
            </a:r>
            <a:endParaRPr lang="en-GB" dirty="0"/>
          </a:p>
        </p:txBody>
      </p:sp>
      <p:sp>
        <p:nvSpPr>
          <p:cNvPr id="9" name="Rectangle 8">
            <a:extLst>
              <a:ext uri="{FF2B5EF4-FFF2-40B4-BE49-F238E27FC236}">
                <a16:creationId xmlns:a16="http://schemas.microsoft.com/office/drawing/2014/main" id="{4F3FF52D-660D-4502-B51E-C0B9C4BDE701}"/>
              </a:ext>
            </a:extLst>
          </p:cNvPr>
          <p:cNvSpPr/>
          <p:nvPr/>
        </p:nvSpPr>
        <p:spPr>
          <a:xfrm rot="3353945">
            <a:off x="9679480" y="4439513"/>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Motor 5</a:t>
            </a:r>
            <a:endParaRPr lang="en-GB" dirty="0"/>
          </a:p>
        </p:txBody>
      </p:sp>
      <p:pic>
        <p:nvPicPr>
          <p:cNvPr id="31" name="Picture 30">
            <a:extLst>
              <a:ext uri="{FF2B5EF4-FFF2-40B4-BE49-F238E27FC236}">
                <a16:creationId xmlns:a16="http://schemas.microsoft.com/office/drawing/2014/main" id="{4D79B309-F67C-4C49-868B-9BDADF6ACBF6}"/>
              </a:ext>
            </a:extLst>
          </p:cNvPr>
          <p:cNvPicPr>
            <a:picLocks noChangeAspect="1"/>
          </p:cNvPicPr>
          <p:nvPr/>
        </p:nvPicPr>
        <p:blipFill rotWithShape="1">
          <a:blip r:embed="rId4"/>
          <a:srcRect l="23572" t="29932" r="62423" b="58933"/>
          <a:stretch/>
        </p:blipFill>
        <p:spPr>
          <a:xfrm>
            <a:off x="294692" y="5307733"/>
            <a:ext cx="2756418" cy="1232770"/>
          </a:xfrm>
          <a:prstGeom prst="rect">
            <a:avLst/>
          </a:prstGeom>
        </p:spPr>
      </p:pic>
      <p:sp>
        <p:nvSpPr>
          <p:cNvPr id="3" name="Rectangle 2">
            <a:extLst>
              <a:ext uri="{FF2B5EF4-FFF2-40B4-BE49-F238E27FC236}">
                <a16:creationId xmlns:a16="http://schemas.microsoft.com/office/drawing/2014/main" id="{3B038E63-AD3A-4BE9-BCEF-A5F7233B1BCB}"/>
              </a:ext>
            </a:extLst>
          </p:cNvPr>
          <p:cNvSpPr/>
          <p:nvPr/>
        </p:nvSpPr>
        <p:spPr>
          <a:xfrm rot="20868383">
            <a:off x="1469203" y="2794753"/>
            <a:ext cx="4114800" cy="19407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F2C3EFF-305D-49B9-A461-4D1E4B4AC2D6}"/>
              </a:ext>
            </a:extLst>
          </p:cNvPr>
          <p:cNvSpPr/>
          <p:nvPr/>
        </p:nvSpPr>
        <p:spPr>
          <a:xfrm rot="20896045">
            <a:off x="1938831" y="3143599"/>
            <a:ext cx="2682103" cy="831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LCD</a:t>
            </a:r>
            <a:endParaRPr lang="en-GB" dirty="0"/>
          </a:p>
        </p:txBody>
      </p:sp>
      <p:sp>
        <p:nvSpPr>
          <p:cNvPr id="11" name="Oval 10">
            <a:extLst>
              <a:ext uri="{FF2B5EF4-FFF2-40B4-BE49-F238E27FC236}">
                <a16:creationId xmlns:a16="http://schemas.microsoft.com/office/drawing/2014/main" id="{F3EDDE22-E8D2-48CD-AAB5-0AB1AD98B503}"/>
              </a:ext>
            </a:extLst>
          </p:cNvPr>
          <p:cNvSpPr/>
          <p:nvPr/>
        </p:nvSpPr>
        <p:spPr>
          <a:xfrm>
            <a:off x="2880897" y="4195763"/>
            <a:ext cx="363461" cy="354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1547EED-C733-4C85-B53A-F503171C227F}"/>
              </a:ext>
            </a:extLst>
          </p:cNvPr>
          <p:cNvSpPr/>
          <p:nvPr/>
        </p:nvSpPr>
        <p:spPr>
          <a:xfrm>
            <a:off x="2348206" y="4281555"/>
            <a:ext cx="363461" cy="354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3506CD2E-5FB5-4CC1-89F8-6C825528E5B1}"/>
              </a:ext>
            </a:extLst>
          </p:cNvPr>
          <p:cNvSpPr/>
          <p:nvPr/>
        </p:nvSpPr>
        <p:spPr>
          <a:xfrm>
            <a:off x="3401069" y="4029672"/>
            <a:ext cx="363461" cy="354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9D47535C-E23B-489D-B1F8-4D52E7BDAB34}"/>
              </a:ext>
            </a:extLst>
          </p:cNvPr>
          <p:cNvSpPr/>
          <p:nvPr/>
        </p:nvSpPr>
        <p:spPr>
          <a:xfrm>
            <a:off x="3921186" y="3951461"/>
            <a:ext cx="363461" cy="354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FC5DDE5D-8043-4D61-B56B-21B25A29DD19}"/>
              </a:ext>
            </a:extLst>
          </p:cNvPr>
          <p:cNvSpPr/>
          <p:nvPr/>
        </p:nvSpPr>
        <p:spPr>
          <a:xfrm>
            <a:off x="4366067" y="3852390"/>
            <a:ext cx="363461" cy="354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9A1AA915-6653-45C3-AB71-465F13CC5C1F}"/>
              </a:ext>
            </a:extLst>
          </p:cNvPr>
          <p:cNvSpPr/>
          <p:nvPr/>
        </p:nvSpPr>
        <p:spPr>
          <a:xfrm>
            <a:off x="4142792" y="4618653"/>
            <a:ext cx="2771192" cy="533244"/>
          </a:xfrm>
          <a:custGeom>
            <a:avLst/>
            <a:gdLst>
              <a:gd name="connsiteX0" fmla="*/ 0 w 2771192"/>
              <a:gd name="connsiteY0" fmla="*/ 0 h 533244"/>
              <a:gd name="connsiteX1" fmla="*/ 1856792 w 2771192"/>
              <a:gd name="connsiteY1" fmla="*/ 531845 h 533244"/>
              <a:gd name="connsiteX2" fmla="*/ 2771192 w 2771192"/>
              <a:gd name="connsiteY2" fmla="*/ 167951 h 533244"/>
            </a:gdLst>
            <a:ahLst/>
            <a:cxnLst>
              <a:cxn ang="0">
                <a:pos x="connsiteX0" y="connsiteY0"/>
              </a:cxn>
              <a:cxn ang="0">
                <a:pos x="connsiteX1" y="connsiteY1"/>
              </a:cxn>
              <a:cxn ang="0">
                <a:pos x="connsiteX2" y="connsiteY2"/>
              </a:cxn>
            </a:cxnLst>
            <a:rect l="l" t="t" r="r" b="b"/>
            <a:pathLst>
              <a:path w="2771192" h="533244">
                <a:moveTo>
                  <a:pt x="0" y="0"/>
                </a:moveTo>
                <a:cubicBezTo>
                  <a:pt x="697463" y="251926"/>
                  <a:pt x="1394927" y="503853"/>
                  <a:pt x="1856792" y="531845"/>
                </a:cubicBezTo>
                <a:cubicBezTo>
                  <a:pt x="2318657" y="559837"/>
                  <a:pt x="2682551" y="158620"/>
                  <a:pt x="2771192" y="1679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32FC48B2-847E-4E87-8FBB-6D8267E0CA6F}"/>
              </a:ext>
            </a:extLst>
          </p:cNvPr>
          <p:cNvSpPr/>
          <p:nvPr/>
        </p:nvSpPr>
        <p:spPr>
          <a:xfrm>
            <a:off x="2971355" y="4859638"/>
            <a:ext cx="4091917" cy="1068835"/>
          </a:xfrm>
          <a:custGeom>
            <a:avLst/>
            <a:gdLst>
              <a:gd name="connsiteX0" fmla="*/ 0 w 2771192"/>
              <a:gd name="connsiteY0" fmla="*/ 0 h 533244"/>
              <a:gd name="connsiteX1" fmla="*/ 1856792 w 2771192"/>
              <a:gd name="connsiteY1" fmla="*/ 531845 h 533244"/>
              <a:gd name="connsiteX2" fmla="*/ 2771192 w 2771192"/>
              <a:gd name="connsiteY2" fmla="*/ 167951 h 533244"/>
            </a:gdLst>
            <a:ahLst/>
            <a:cxnLst>
              <a:cxn ang="0">
                <a:pos x="connsiteX0" y="connsiteY0"/>
              </a:cxn>
              <a:cxn ang="0">
                <a:pos x="connsiteX1" y="connsiteY1"/>
              </a:cxn>
              <a:cxn ang="0">
                <a:pos x="connsiteX2" y="connsiteY2"/>
              </a:cxn>
            </a:cxnLst>
            <a:rect l="l" t="t" r="r" b="b"/>
            <a:pathLst>
              <a:path w="2771192" h="533244">
                <a:moveTo>
                  <a:pt x="0" y="0"/>
                </a:moveTo>
                <a:cubicBezTo>
                  <a:pt x="697463" y="251926"/>
                  <a:pt x="1394927" y="503853"/>
                  <a:pt x="1856792" y="531845"/>
                </a:cubicBezTo>
                <a:cubicBezTo>
                  <a:pt x="2318657" y="559837"/>
                  <a:pt x="2682551" y="158620"/>
                  <a:pt x="2771192" y="1679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0" descr="Image result for hand outline">
            <a:extLst>
              <a:ext uri="{FF2B5EF4-FFF2-40B4-BE49-F238E27FC236}">
                <a16:creationId xmlns:a16="http://schemas.microsoft.com/office/drawing/2014/main" id="{D4B598E1-128F-438B-8587-461956F603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0844" y="344380"/>
            <a:ext cx="3764132" cy="20168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Ribbon cable connectors">
            <a:extLst>
              <a:ext uri="{FF2B5EF4-FFF2-40B4-BE49-F238E27FC236}">
                <a16:creationId xmlns:a16="http://schemas.microsoft.com/office/drawing/2014/main" id="{EA2E6429-E86D-412D-8C06-F864313F521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207070">
            <a:off x="2723004" y="930252"/>
            <a:ext cx="1422177" cy="924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181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Image result for hand outline">
            <a:extLst>
              <a:ext uri="{FF2B5EF4-FFF2-40B4-BE49-F238E27FC236}">
                <a16:creationId xmlns:a16="http://schemas.microsoft.com/office/drawing/2014/main" id="{60C0A559-27BC-4F53-845B-DA56FFCF50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5748" y="2568137"/>
            <a:ext cx="4257102" cy="22809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Hand outline pointing">
            <a:extLst>
              <a:ext uri="{FF2B5EF4-FFF2-40B4-BE49-F238E27FC236}">
                <a16:creationId xmlns:a16="http://schemas.microsoft.com/office/drawing/2014/main" id="{9F5608C3-0166-45AE-B3D9-63EA828654F6}"/>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3041" b="100000" l="0" r="100000"/>
                    </a14:imgEffect>
                  </a14:imgLayer>
                </a14:imgProps>
              </a:ext>
              <a:ext uri="{28A0092B-C50C-407E-A947-70E740481C1C}">
                <a14:useLocalDpi xmlns:a14="http://schemas.microsoft.com/office/drawing/2010/main" val="0"/>
              </a:ext>
            </a:extLst>
          </a:blip>
          <a:srcRect t="13468"/>
          <a:stretch/>
        </p:blipFill>
        <p:spPr bwMode="auto">
          <a:xfrm flipH="1">
            <a:off x="148531" y="413021"/>
            <a:ext cx="3038275" cy="2629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and outline png">
            <a:extLst>
              <a:ext uri="{FF2B5EF4-FFF2-40B4-BE49-F238E27FC236}">
                <a16:creationId xmlns:a16="http://schemas.microsoft.com/office/drawing/2014/main" id="{64600252-A95A-4FFE-96F1-CE6AC7C05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850" y="289032"/>
            <a:ext cx="6204567" cy="600602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9A1A804-6935-43F0-BEC2-DCADAF247D50}"/>
              </a:ext>
            </a:extLst>
          </p:cNvPr>
          <p:cNvSpPr/>
          <p:nvPr/>
        </p:nvSpPr>
        <p:spPr>
          <a:xfrm rot="19178216">
            <a:off x="7028883" y="3528374"/>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1</a:t>
            </a:r>
            <a:endParaRPr lang="en-GB" dirty="0"/>
          </a:p>
        </p:txBody>
      </p:sp>
      <p:sp>
        <p:nvSpPr>
          <p:cNvPr id="9" name="Rectangle 8">
            <a:extLst>
              <a:ext uri="{FF2B5EF4-FFF2-40B4-BE49-F238E27FC236}">
                <a16:creationId xmlns:a16="http://schemas.microsoft.com/office/drawing/2014/main" id="{F36FD3A2-668B-4FB1-AB84-38D13E553E06}"/>
              </a:ext>
            </a:extLst>
          </p:cNvPr>
          <p:cNvSpPr/>
          <p:nvPr/>
        </p:nvSpPr>
        <p:spPr>
          <a:xfrm rot="19995768">
            <a:off x="7629885" y="3041186"/>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2</a:t>
            </a:r>
            <a:endParaRPr lang="en-GB" dirty="0"/>
          </a:p>
        </p:txBody>
      </p:sp>
      <p:sp>
        <p:nvSpPr>
          <p:cNvPr id="10" name="Rectangle 9">
            <a:extLst>
              <a:ext uri="{FF2B5EF4-FFF2-40B4-BE49-F238E27FC236}">
                <a16:creationId xmlns:a16="http://schemas.microsoft.com/office/drawing/2014/main" id="{510E9493-8355-455A-AF3A-9BBD75982123}"/>
              </a:ext>
            </a:extLst>
          </p:cNvPr>
          <p:cNvSpPr/>
          <p:nvPr/>
        </p:nvSpPr>
        <p:spPr>
          <a:xfrm rot="21169275">
            <a:off x="8302017" y="2843270"/>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3</a:t>
            </a:r>
            <a:endParaRPr lang="en-GB" dirty="0"/>
          </a:p>
        </p:txBody>
      </p:sp>
      <p:sp>
        <p:nvSpPr>
          <p:cNvPr id="11" name="Rectangle 10">
            <a:extLst>
              <a:ext uri="{FF2B5EF4-FFF2-40B4-BE49-F238E27FC236}">
                <a16:creationId xmlns:a16="http://schemas.microsoft.com/office/drawing/2014/main" id="{B9DAF286-56A3-487A-9F22-A45516FB9D18}"/>
              </a:ext>
            </a:extLst>
          </p:cNvPr>
          <p:cNvSpPr/>
          <p:nvPr/>
        </p:nvSpPr>
        <p:spPr>
          <a:xfrm rot="580982">
            <a:off x="8951693" y="2853503"/>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4</a:t>
            </a:r>
            <a:endParaRPr lang="en-GB" dirty="0"/>
          </a:p>
        </p:txBody>
      </p:sp>
      <p:sp>
        <p:nvSpPr>
          <p:cNvPr id="12" name="Rectangle 11">
            <a:extLst>
              <a:ext uri="{FF2B5EF4-FFF2-40B4-BE49-F238E27FC236}">
                <a16:creationId xmlns:a16="http://schemas.microsoft.com/office/drawing/2014/main" id="{FA5763CA-3A4D-4AFA-ABE5-F8CD260C799B}"/>
              </a:ext>
            </a:extLst>
          </p:cNvPr>
          <p:cNvSpPr/>
          <p:nvPr/>
        </p:nvSpPr>
        <p:spPr>
          <a:xfrm rot="3353945">
            <a:off x="9679480" y="4439513"/>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Motor 5</a:t>
            </a:r>
            <a:endParaRPr lang="en-GB" dirty="0"/>
          </a:p>
        </p:txBody>
      </p:sp>
      <p:pic>
        <p:nvPicPr>
          <p:cNvPr id="2052" name="Picture 4" descr="https://scontent-lhr3-1.xx.fbcdn.net/v/t1.15752-9/53276100_1979482222360613_3467099215686008832_n.jpg?_nc_cat=108&amp;_nc_ht=scontent-lhr3-1.xx&amp;oh=7c0fbbdfee9d7a17a01da8d28a22ef26&amp;oe=5D15C7A9">
            <a:extLst>
              <a:ext uri="{FF2B5EF4-FFF2-40B4-BE49-F238E27FC236}">
                <a16:creationId xmlns:a16="http://schemas.microsoft.com/office/drawing/2014/main" id="{6BEC1D35-29F9-4B45-B5CD-FDA48967DB9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7083" b="87500" l="18125" r="72891"/>
                    </a14:imgEffect>
                  </a14:imgLayer>
                </a14:imgProps>
              </a:ext>
              <a:ext uri="{28A0092B-C50C-407E-A947-70E740481C1C}">
                <a14:useLocalDpi xmlns:a14="http://schemas.microsoft.com/office/drawing/2010/main" val="0"/>
              </a:ext>
            </a:extLst>
          </a:blip>
          <a:srcRect l="12168" t="20544" r="27492" b="13741"/>
          <a:stretch/>
        </p:blipFill>
        <p:spPr bwMode="auto">
          <a:xfrm>
            <a:off x="843996" y="4220556"/>
            <a:ext cx="3265463" cy="200045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7C69B179-A8DF-4EC2-B5FE-BBED5E5B7AB3}"/>
              </a:ext>
            </a:extLst>
          </p:cNvPr>
          <p:cNvSpPr/>
          <p:nvPr/>
        </p:nvSpPr>
        <p:spPr>
          <a:xfrm>
            <a:off x="1457836" y="5303814"/>
            <a:ext cx="253975" cy="219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rapezoid 12">
            <a:extLst>
              <a:ext uri="{FF2B5EF4-FFF2-40B4-BE49-F238E27FC236}">
                <a16:creationId xmlns:a16="http://schemas.microsoft.com/office/drawing/2014/main" id="{8AF353DC-9F93-4C51-AB07-B84E7EADC49D}"/>
              </a:ext>
            </a:extLst>
          </p:cNvPr>
          <p:cNvSpPr/>
          <p:nvPr/>
        </p:nvSpPr>
        <p:spPr>
          <a:xfrm rot="10392122">
            <a:off x="1502407" y="4958189"/>
            <a:ext cx="292526" cy="14202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A89A025-AB1B-45E8-A64D-BEE12175C426}"/>
              </a:ext>
            </a:extLst>
          </p:cNvPr>
          <p:cNvSpPr/>
          <p:nvPr/>
        </p:nvSpPr>
        <p:spPr>
          <a:xfrm rot="15616060">
            <a:off x="3331704" y="2167985"/>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1</a:t>
            </a:r>
            <a:endParaRPr lang="en-GB" dirty="0"/>
          </a:p>
        </p:txBody>
      </p:sp>
      <p:sp>
        <p:nvSpPr>
          <p:cNvPr id="17" name="Rectangle 16">
            <a:extLst>
              <a:ext uri="{FF2B5EF4-FFF2-40B4-BE49-F238E27FC236}">
                <a16:creationId xmlns:a16="http://schemas.microsoft.com/office/drawing/2014/main" id="{5B05E50E-47C2-4D0F-B66C-F8AFB31D9FFA}"/>
              </a:ext>
            </a:extLst>
          </p:cNvPr>
          <p:cNvSpPr/>
          <p:nvPr/>
        </p:nvSpPr>
        <p:spPr>
          <a:xfrm rot="15616060">
            <a:off x="3443104" y="2206587"/>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1</a:t>
            </a:r>
            <a:endParaRPr lang="en-GB" dirty="0"/>
          </a:p>
        </p:txBody>
      </p:sp>
      <p:sp>
        <p:nvSpPr>
          <p:cNvPr id="18" name="Rectangle 17">
            <a:extLst>
              <a:ext uri="{FF2B5EF4-FFF2-40B4-BE49-F238E27FC236}">
                <a16:creationId xmlns:a16="http://schemas.microsoft.com/office/drawing/2014/main" id="{1FAEB88C-E9C5-48E5-A67C-8A7A95D18317}"/>
              </a:ext>
            </a:extLst>
          </p:cNvPr>
          <p:cNvSpPr/>
          <p:nvPr/>
        </p:nvSpPr>
        <p:spPr>
          <a:xfrm rot="15616060">
            <a:off x="3696829" y="2254832"/>
            <a:ext cx="485192"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Motor 1</a:t>
            </a:r>
            <a:endParaRPr lang="en-GB" dirty="0"/>
          </a:p>
        </p:txBody>
      </p:sp>
      <p:sp>
        <p:nvSpPr>
          <p:cNvPr id="19" name="Rectangle 18">
            <a:extLst>
              <a:ext uri="{FF2B5EF4-FFF2-40B4-BE49-F238E27FC236}">
                <a16:creationId xmlns:a16="http://schemas.microsoft.com/office/drawing/2014/main" id="{FE63AE48-6769-4439-9B0C-098EAC731B07}"/>
              </a:ext>
            </a:extLst>
          </p:cNvPr>
          <p:cNvSpPr/>
          <p:nvPr/>
        </p:nvSpPr>
        <p:spPr>
          <a:xfrm rot="16614722">
            <a:off x="2674065" y="610168"/>
            <a:ext cx="485192" cy="400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GB" dirty="0"/>
          </a:p>
        </p:txBody>
      </p:sp>
      <p:sp>
        <p:nvSpPr>
          <p:cNvPr id="20" name="Rectangle 19">
            <a:extLst>
              <a:ext uri="{FF2B5EF4-FFF2-40B4-BE49-F238E27FC236}">
                <a16:creationId xmlns:a16="http://schemas.microsoft.com/office/drawing/2014/main" id="{9ED97B0C-FFB1-4448-B1F4-209F0D65380A}"/>
              </a:ext>
            </a:extLst>
          </p:cNvPr>
          <p:cNvSpPr/>
          <p:nvPr/>
        </p:nvSpPr>
        <p:spPr>
          <a:xfrm rot="16569087">
            <a:off x="1896754" y="473900"/>
            <a:ext cx="485192" cy="400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GB" dirty="0"/>
          </a:p>
        </p:txBody>
      </p:sp>
      <p:sp>
        <p:nvSpPr>
          <p:cNvPr id="21" name="Rectangle 20">
            <a:extLst>
              <a:ext uri="{FF2B5EF4-FFF2-40B4-BE49-F238E27FC236}">
                <a16:creationId xmlns:a16="http://schemas.microsoft.com/office/drawing/2014/main" id="{B91ACC24-56A7-4323-9333-E54B4795030A}"/>
              </a:ext>
            </a:extLst>
          </p:cNvPr>
          <p:cNvSpPr/>
          <p:nvPr/>
        </p:nvSpPr>
        <p:spPr>
          <a:xfrm rot="16484364">
            <a:off x="1170951" y="306875"/>
            <a:ext cx="485192" cy="400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GB" dirty="0"/>
          </a:p>
        </p:txBody>
      </p:sp>
      <p:sp>
        <p:nvSpPr>
          <p:cNvPr id="22" name="Rectangle 21">
            <a:extLst>
              <a:ext uri="{FF2B5EF4-FFF2-40B4-BE49-F238E27FC236}">
                <a16:creationId xmlns:a16="http://schemas.microsoft.com/office/drawing/2014/main" id="{8CE919C9-AA26-471F-A7B1-8BD3E20D9B9F}"/>
              </a:ext>
            </a:extLst>
          </p:cNvPr>
          <p:cNvSpPr/>
          <p:nvPr/>
        </p:nvSpPr>
        <p:spPr>
          <a:xfrm rot="15662171">
            <a:off x="444777" y="359644"/>
            <a:ext cx="485192" cy="400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GB" dirty="0"/>
          </a:p>
        </p:txBody>
      </p:sp>
      <p:sp>
        <p:nvSpPr>
          <p:cNvPr id="23" name="Oval 22">
            <a:extLst>
              <a:ext uri="{FF2B5EF4-FFF2-40B4-BE49-F238E27FC236}">
                <a16:creationId xmlns:a16="http://schemas.microsoft.com/office/drawing/2014/main" id="{F956B6F4-7F6B-46C4-A2B1-511ECC1935F2}"/>
              </a:ext>
            </a:extLst>
          </p:cNvPr>
          <p:cNvSpPr/>
          <p:nvPr/>
        </p:nvSpPr>
        <p:spPr>
          <a:xfrm>
            <a:off x="1867985" y="5275373"/>
            <a:ext cx="345730" cy="326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06F58AB-69AD-4B5B-A2D9-6AEF6052736C}"/>
              </a:ext>
            </a:extLst>
          </p:cNvPr>
          <p:cNvSpPr txBox="1"/>
          <p:nvPr/>
        </p:nvSpPr>
        <p:spPr>
          <a:xfrm>
            <a:off x="1049541" y="6300916"/>
            <a:ext cx="1505540" cy="369332"/>
          </a:xfrm>
          <a:prstGeom prst="rect">
            <a:avLst/>
          </a:prstGeom>
          <a:noFill/>
        </p:spPr>
        <p:txBody>
          <a:bodyPr wrap="none" rtlCol="0">
            <a:spAutoFit/>
          </a:bodyPr>
          <a:lstStyle/>
          <a:p>
            <a:r>
              <a:rPr lang="en-US" dirty="0"/>
              <a:t>On/off button</a:t>
            </a:r>
            <a:endParaRPr lang="en-GB" dirty="0"/>
          </a:p>
        </p:txBody>
      </p:sp>
      <p:sp>
        <p:nvSpPr>
          <p:cNvPr id="25" name="TextBox 24">
            <a:extLst>
              <a:ext uri="{FF2B5EF4-FFF2-40B4-BE49-F238E27FC236}">
                <a16:creationId xmlns:a16="http://schemas.microsoft.com/office/drawing/2014/main" id="{EA770CFE-4184-43EA-A1BC-E9D463F4EFB6}"/>
              </a:ext>
            </a:extLst>
          </p:cNvPr>
          <p:cNvSpPr txBox="1"/>
          <p:nvPr/>
        </p:nvSpPr>
        <p:spPr>
          <a:xfrm>
            <a:off x="254082" y="5616294"/>
            <a:ext cx="1368191" cy="923330"/>
          </a:xfrm>
          <a:prstGeom prst="rect">
            <a:avLst/>
          </a:prstGeom>
          <a:noFill/>
        </p:spPr>
        <p:txBody>
          <a:bodyPr wrap="square" rtlCol="0">
            <a:spAutoFit/>
          </a:bodyPr>
          <a:lstStyle/>
          <a:p>
            <a:r>
              <a:rPr lang="en-US" dirty="0"/>
              <a:t>External power supply</a:t>
            </a:r>
            <a:endParaRPr lang="en-GB" dirty="0"/>
          </a:p>
        </p:txBody>
      </p:sp>
      <p:cxnSp>
        <p:nvCxnSpPr>
          <p:cNvPr id="24" name="Straight Arrow Connector 23">
            <a:extLst>
              <a:ext uri="{FF2B5EF4-FFF2-40B4-BE49-F238E27FC236}">
                <a16:creationId xmlns:a16="http://schemas.microsoft.com/office/drawing/2014/main" id="{7E7C615E-56B5-4487-9D90-D65E97C03FB4}"/>
              </a:ext>
            </a:extLst>
          </p:cNvPr>
          <p:cNvCxnSpPr>
            <a:cxnSpLocks/>
          </p:cNvCxnSpPr>
          <p:nvPr/>
        </p:nvCxnSpPr>
        <p:spPr>
          <a:xfrm flipV="1">
            <a:off x="716723" y="5336160"/>
            <a:ext cx="723884" cy="280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76470CB-0958-4568-8EE3-D5708685C10E}"/>
              </a:ext>
            </a:extLst>
          </p:cNvPr>
          <p:cNvCxnSpPr>
            <a:cxnSpLocks/>
            <a:stCxn id="14" idx="0"/>
          </p:cNvCxnSpPr>
          <p:nvPr/>
        </p:nvCxnSpPr>
        <p:spPr>
          <a:xfrm flipV="1">
            <a:off x="1802311" y="5628332"/>
            <a:ext cx="163985" cy="6725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6E0D81C-A874-41FA-B63C-A1DA125E3CF2}"/>
              </a:ext>
            </a:extLst>
          </p:cNvPr>
          <p:cNvSpPr txBox="1"/>
          <p:nvPr/>
        </p:nvSpPr>
        <p:spPr>
          <a:xfrm>
            <a:off x="348923" y="4437860"/>
            <a:ext cx="603050" cy="369332"/>
          </a:xfrm>
          <a:prstGeom prst="rect">
            <a:avLst/>
          </a:prstGeom>
          <a:noFill/>
        </p:spPr>
        <p:txBody>
          <a:bodyPr wrap="none" rtlCol="0">
            <a:spAutoFit/>
          </a:bodyPr>
          <a:lstStyle/>
          <a:p>
            <a:r>
              <a:rPr lang="en-US" dirty="0"/>
              <a:t>USB</a:t>
            </a:r>
            <a:endParaRPr lang="en-GB" dirty="0"/>
          </a:p>
        </p:txBody>
      </p:sp>
      <p:cxnSp>
        <p:nvCxnSpPr>
          <p:cNvPr id="33" name="Straight Arrow Connector 32">
            <a:extLst>
              <a:ext uri="{FF2B5EF4-FFF2-40B4-BE49-F238E27FC236}">
                <a16:creationId xmlns:a16="http://schemas.microsoft.com/office/drawing/2014/main" id="{A8BDDC33-5A18-4A59-86BE-64CA974EC244}"/>
              </a:ext>
            </a:extLst>
          </p:cNvPr>
          <p:cNvCxnSpPr>
            <a:cxnSpLocks/>
            <a:stCxn id="32" idx="3"/>
          </p:cNvCxnSpPr>
          <p:nvPr/>
        </p:nvCxnSpPr>
        <p:spPr>
          <a:xfrm>
            <a:off x="951973" y="4622526"/>
            <a:ext cx="483776" cy="4197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60DECE1-A48D-4D67-B0B7-C638514A9037}"/>
              </a:ext>
            </a:extLst>
          </p:cNvPr>
          <p:cNvSpPr txBox="1"/>
          <p:nvPr/>
        </p:nvSpPr>
        <p:spPr>
          <a:xfrm>
            <a:off x="3305241" y="4771565"/>
            <a:ext cx="2483372" cy="369332"/>
          </a:xfrm>
          <a:prstGeom prst="rect">
            <a:avLst/>
          </a:prstGeom>
          <a:noFill/>
        </p:spPr>
        <p:txBody>
          <a:bodyPr wrap="none" rtlCol="0">
            <a:spAutoFit/>
          </a:bodyPr>
          <a:lstStyle/>
          <a:p>
            <a:r>
              <a:rPr lang="en-US" dirty="0"/>
              <a:t>Control panel connector</a:t>
            </a:r>
            <a:endParaRPr lang="en-GB" dirty="0"/>
          </a:p>
        </p:txBody>
      </p:sp>
      <p:cxnSp>
        <p:nvCxnSpPr>
          <p:cNvPr id="38" name="Straight Arrow Connector 37">
            <a:extLst>
              <a:ext uri="{FF2B5EF4-FFF2-40B4-BE49-F238E27FC236}">
                <a16:creationId xmlns:a16="http://schemas.microsoft.com/office/drawing/2014/main" id="{14B5BBDD-FC3F-4F3E-9B6E-59A6CBDA5107}"/>
              </a:ext>
            </a:extLst>
          </p:cNvPr>
          <p:cNvCxnSpPr>
            <a:cxnSpLocks/>
            <a:stCxn id="35" idx="2"/>
          </p:cNvCxnSpPr>
          <p:nvPr/>
        </p:nvCxnSpPr>
        <p:spPr>
          <a:xfrm flipH="1" flipV="1">
            <a:off x="3212463" y="5123190"/>
            <a:ext cx="1334464" cy="17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51" name="Oval 2050">
            <a:extLst>
              <a:ext uri="{FF2B5EF4-FFF2-40B4-BE49-F238E27FC236}">
                <a16:creationId xmlns:a16="http://schemas.microsoft.com/office/drawing/2014/main" id="{783DBD0E-A01B-413D-84A8-92511CC3CC7C}"/>
              </a:ext>
            </a:extLst>
          </p:cNvPr>
          <p:cNvSpPr/>
          <p:nvPr/>
        </p:nvSpPr>
        <p:spPr>
          <a:xfrm>
            <a:off x="2373357" y="5308298"/>
            <a:ext cx="150433" cy="1728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A74D5714-68B4-483B-B1E2-7344CA9DB128}"/>
              </a:ext>
            </a:extLst>
          </p:cNvPr>
          <p:cNvSpPr txBox="1"/>
          <p:nvPr/>
        </p:nvSpPr>
        <p:spPr>
          <a:xfrm>
            <a:off x="2788859" y="6260313"/>
            <a:ext cx="1258678" cy="369332"/>
          </a:xfrm>
          <a:prstGeom prst="rect">
            <a:avLst/>
          </a:prstGeom>
          <a:noFill/>
        </p:spPr>
        <p:txBody>
          <a:bodyPr wrap="none" rtlCol="0">
            <a:spAutoFit/>
          </a:bodyPr>
          <a:lstStyle/>
          <a:p>
            <a:r>
              <a:rPr lang="en-US" dirty="0"/>
              <a:t>On/off LED</a:t>
            </a:r>
            <a:endParaRPr lang="en-GB" dirty="0"/>
          </a:p>
        </p:txBody>
      </p:sp>
      <p:cxnSp>
        <p:nvCxnSpPr>
          <p:cNvPr id="42" name="Straight Arrow Connector 41">
            <a:extLst>
              <a:ext uri="{FF2B5EF4-FFF2-40B4-BE49-F238E27FC236}">
                <a16:creationId xmlns:a16="http://schemas.microsoft.com/office/drawing/2014/main" id="{CA76D058-0ACB-4A4B-9D30-AA11513E675F}"/>
              </a:ext>
            </a:extLst>
          </p:cNvPr>
          <p:cNvCxnSpPr>
            <a:cxnSpLocks/>
          </p:cNvCxnSpPr>
          <p:nvPr/>
        </p:nvCxnSpPr>
        <p:spPr>
          <a:xfrm flipH="1" flipV="1">
            <a:off x="2521259" y="5616294"/>
            <a:ext cx="472612" cy="6413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Image result for Hand outline pointing">
            <a:extLst>
              <a:ext uri="{FF2B5EF4-FFF2-40B4-BE49-F238E27FC236}">
                <a16:creationId xmlns:a16="http://schemas.microsoft.com/office/drawing/2014/main" id="{08F03473-8388-4911-AC3B-DE650E592E1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145" t="28650" r="3082" b="28395"/>
          <a:stretch/>
        </p:blipFill>
        <p:spPr bwMode="auto">
          <a:xfrm>
            <a:off x="3576870" y="475496"/>
            <a:ext cx="2527870" cy="16021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Ribbon cable connectors">
            <a:extLst>
              <a:ext uri="{FF2B5EF4-FFF2-40B4-BE49-F238E27FC236}">
                <a16:creationId xmlns:a16="http://schemas.microsoft.com/office/drawing/2014/main" id="{95A8FCC3-9C79-4C5B-AEE1-FE1105BE8FC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207070">
            <a:off x="1775108" y="4510858"/>
            <a:ext cx="1534291" cy="997289"/>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FE87CF0A-A673-47D6-9C84-A1177328E490}"/>
              </a:ext>
            </a:extLst>
          </p:cNvPr>
          <p:cNvSpPr/>
          <p:nvPr/>
        </p:nvSpPr>
        <p:spPr>
          <a:xfrm rot="11182458">
            <a:off x="210801" y="2026211"/>
            <a:ext cx="485192" cy="400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GB" dirty="0"/>
          </a:p>
        </p:txBody>
      </p:sp>
      <p:sp>
        <p:nvSpPr>
          <p:cNvPr id="2053" name="Rectangle 2052">
            <a:extLst>
              <a:ext uri="{FF2B5EF4-FFF2-40B4-BE49-F238E27FC236}">
                <a16:creationId xmlns:a16="http://schemas.microsoft.com/office/drawing/2014/main" id="{E147A66A-E8A1-4629-8885-1A70A2199FFB}"/>
              </a:ext>
            </a:extLst>
          </p:cNvPr>
          <p:cNvSpPr/>
          <p:nvPr/>
        </p:nvSpPr>
        <p:spPr>
          <a:xfrm>
            <a:off x="10361842" y="288634"/>
            <a:ext cx="1818255" cy="369332"/>
          </a:xfrm>
          <a:prstGeom prst="rect">
            <a:avLst/>
          </a:prstGeom>
        </p:spPr>
        <p:txBody>
          <a:bodyPr wrap="square">
            <a:spAutoFit/>
          </a:bodyPr>
          <a:lstStyle/>
          <a:p>
            <a:r>
              <a:rPr lang="en-US" dirty="0">
                <a:hlinkClick r:id="rId11"/>
              </a:rPr>
              <a:t>EEE research</a:t>
            </a:r>
            <a:endParaRPr lang="en-GB" dirty="0"/>
          </a:p>
        </p:txBody>
      </p:sp>
    </p:spTree>
    <p:extLst>
      <p:ext uri="{BB962C8B-B14F-4D97-AF65-F5344CB8AC3E}">
        <p14:creationId xmlns:p14="http://schemas.microsoft.com/office/powerpoint/2010/main" val="3182995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457BD-0C8B-4701-BB4C-8F28CC19780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C8D52D5-3282-4C68-93A3-B86E69C71DC1}"/>
              </a:ext>
            </a:extLst>
          </p:cNvPr>
          <p:cNvSpPr>
            <a:spLocks noGrp="1"/>
          </p:cNvSpPr>
          <p:nvPr>
            <p:ph idx="1"/>
          </p:nvPr>
        </p:nvSpPr>
        <p:spPr>
          <a:xfrm>
            <a:off x="1143001" y="2057400"/>
            <a:ext cx="2461334" cy="4038600"/>
          </a:xfrm>
        </p:spPr>
        <p:txBody>
          <a:bodyPr/>
          <a:lstStyle/>
          <a:p>
            <a:endParaRPr lang="en-GB" dirty="0"/>
          </a:p>
        </p:txBody>
      </p:sp>
      <p:grpSp>
        <p:nvGrpSpPr>
          <p:cNvPr id="9" name="Group 8">
            <a:extLst>
              <a:ext uri="{FF2B5EF4-FFF2-40B4-BE49-F238E27FC236}">
                <a16:creationId xmlns:a16="http://schemas.microsoft.com/office/drawing/2014/main" id="{4AF09E58-DE23-4717-973D-A4373E952820}"/>
              </a:ext>
            </a:extLst>
          </p:cNvPr>
          <p:cNvGrpSpPr/>
          <p:nvPr/>
        </p:nvGrpSpPr>
        <p:grpSpPr>
          <a:xfrm>
            <a:off x="7567336" y="2860459"/>
            <a:ext cx="2553208" cy="2432481"/>
            <a:chOff x="5871701" y="3737499"/>
            <a:chExt cx="2553208" cy="2432481"/>
          </a:xfrm>
        </p:grpSpPr>
        <p:pic>
          <p:nvPicPr>
            <p:cNvPr id="1026" name="Picture 2" descr="https://scontent.fbhx2-1.fna.fbcdn.net/v/t1.15752-9/s2048x2048/53243819_401784420375683_5411859638515662848_n.jpg?_nc_cat=103&amp;_nc_ht=scontent.fbhx2-1.fna&amp;oh=20a0740914abc916284445b0cb7fef3e&amp;oe=5D1E4EEA">
              <a:extLst>
                <a:ext uri="{FF2B5EF4-FFF2-40B4-BE49-F238E27FC236}">
                  <a16:creationId xmlns:a16="http://schemas.microsoft.com/office/drawing/2014/main" id="{22D64373-4390-4BE3-B0AB-E895565C884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915" r="33814" b="30615"/>
            <a:stretch/>
          </p:blipFill>
          <p:spPr bwMode="auto">
            <a:xfrm>
              <a:off x="5871701" y="3737499"/>
              <a:ext cx="2553208" cy="24324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54F7049C-560B-42F1-919B-ED202FBA0D80}"/>
                </a:ext>
              </a:extLst>
            </p:cNvPr>
            <p:cNvCxnSpPr>
              <a:cxnSpLocks/>
            </p:cNvCxnSpPr>
            <p:nvPr/>
          </p:nvCxnSpPr>
          <p:spPr>
            <a:xfrm>
              <a:off x="7625919" y="3959441"/>
              <a:ext cx="0" cy="1030254"/>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ED35AC3-A5CF-4880-9532-62AE60C8789F}"/>
                </a:ext>
              </a:extLst>
            </p:cNvPr>
            <p:cNvSpPr txBox="1"/>
            <p:nvPr/>
          </p:nvSpPr>
          <p:spPr>
            <a:xfrm>
              <a:off x="6800294" y="4289902"/>
              <a:ext cx="940450" cy="369332"/>
            </a:xfrm>
            <a:prstGeom prst="rect">
              <a:avLst/>
            </a:prstGeom>
            <a:noFill/>
          </p:spPr>
          <p:txBody>
            <a:bodyPr wrap="none" rtlCol="0">
              <a:spAutoFit/>
            </a:bodyPr>
            <a:lstStyle/>
            <a:p>
              <a:r>
                <a:rPr lang="en-US" dirty="0"/>
                <a:t>13.5mm</a:t>
              </a:r>
              <a:endParaRPr lang="en-GB" dirty="0"/>
            </a:p>
          </p:txBody>
        </p:sp>
      </p:grpSp>
    </p:spTree>
    <p:extLst>
      <p:ext uri="{BB962C8B-B14F-4D97-AF65-F5344CB8AC3E}">
        <p14:creationId xmlns:p14="http://schemas.microsoft.com/office/powerpoint/2010/main" val="3256056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7F63-B253-49E2-ACE0-CB455FA4DEF1}"/>
              </a:ext>
            </a:extLst>
          </p:cNvPr>
          <p:cNvSpPr>
            <a:spLocks noGrp="1"/>
          </p:cNvSpPr>
          <p:nvPr>
            <p:ph type="title"/>
          </p:nvPr>
        </p:nvSpPr>
        <p:spPr/>
        <p:txBody>
          <a:bodyPr/>
          <a:lstStyle/>
          <a:p>
            <a:r>
              <a:rPr lang="en-US" dirty="0"/>
              <a:t>Motor specs</a:t>
            </a:r>
            <a:endParaRPr lang="en-GB" dirty="0"/>
          </a:p>
        </p:txBody>
      </p:sp>
      <p:sp>
        <p:nvSpPr>
          <p:cNvPr id="3" name="Content Placeholder 2">
            <a:extLst>
              <a:ext uri="{FF2B5EF4-FFF2-40B4-BE49-F238E27FC236}">
                <a16:creationId xmlns:a16="http://schemas.microsoft.com/office/drawing/2014/main" id="{1A7C5194-7096-4FBF-87F5-7CD7CB015E56}"/>
              </a:ext>
            </a:extLst>
          </p:cNvPr>
          <p:cNvSpPr>
            <a:spLocks noGrp="1"/>
          </p:cNvSpPr>
          <p:nvPr>
            <p:ph idx="1"/>
          </p:nvPr>
        </p:nvSpPr>
        <p:spPr>
          <a:xfrm>
            <a:off x="1143000" y="2057400"/>
            <a:ext cx="3932853" cy="4038600"/>
          </a:xfrm>
        </p:spPr>
        <p:txBody>
          <a:bodyPr/>
          <a:lstStyle/>
          <a:p>
            <a:endParaRPr lang="en-GB"/>
          </a:p>
        </p:txBody>
      </p:sp>
      <p:pic>
        <p:nvPicPr>
          <p:cNvPr id="2052" name="Picture 4" descr="https://scontent.fbhx2-1.fna.fbcdn.net/v/t1.15752-9/52800516_411365186340163_7669784071270039552_n.jpg?_nc_cat=107&amp;_nc_ht=scontent.fbhx2-1.fna&amp;oh=1294dcfcec8f08c484ba5ae6e4ce6fed&amp;oe=5CE76073">
            <a:extLst>
              <a:ext uri="{FF2B5EF4-FFF2-40B4-BE49-F238E27FC236}">
                <a16:creationId xmlns:a16="http://schemas.microsoft.com/office/drawing/2014/main" id="{1788E924-104E-4D25-9757-A90F05145E4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28" t="32562" r="11140" b="24762"/>
          <a:stretch/>
        </p:blipFill>
        <p:spPr bwMode="auto">
          <a:xfrm>
            <a:off x="5803641" y="1077686"/>
            <a:ext cx="5822301" cy="50870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77A12C-D475-4FDD-8257-F60D2B7FD1FB}"/>
              </a:ext>
            </a:extLst>
          </p:cNvPr>
          <p:cNvSpPr/>
          <p:nvPr/>
        </p:nvSpPr>
        <p:spPr>
          <a:xfrm>
            <a:off x="9787812" y="240268"/>
            <a:ext cx="2002672" cy="369332"/>
          </a:xfrm>
          <a:prstGeom prst="rect">
            <a:avLst/>
          </a:prstGeom>
        </p:spPr>
        <p:txBody>
          <a:bodyPr wrap="square">
            <a:spAutoFit/>
          </a:bodyPr>
          <a:lstStyle/>
          <a:p>
            <a:r>
              <a:rPr lang="en-GB" dirty="0">
                <a:hlinkClick r:id="rId3"/>
              </a:rPr>
              <a:t>Link to website</a:t>
            </a:r>
            <a:endParaRPr lang="en-GB" dirty="0"/>
          </a:p>
        </p:txBody>
      </p:sp>
      <p:sp>
        <p:nvSpPr>
          <p:cNvPr id="4" name="AutoShape 2" descr="https://scontent.xx.fbcdn.net/v/t1.15752-0/p280x280/53057956_326655057964566_8982270392676646912_n.webp?_nc_cat=104&amp;_nc_ad=z-m&amp;_nc_cid=0&amp;_nc_zor=9&amp;_nc_ht=scontent.xx&amp;oh=a3587cd1d2d38452209f4cd121dd6288&amp;oe=5D15315C">
            <a:extLst>
              <a:ext uri="{FF2B5EF4-FFF2-40B4-BE49-F238E27FC236}">
                <a16:creationId xmlns:a16="http://schemas.microsoft.com/office/drawing/2014/main" id="{6548F17F-E40A-4A15-8ABD-4228F36E041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descr="https://scontent.fbhx2-1.fna.fbcdn.net/v/t1.15752-9/53057956_326655057964566_8982270392676646912_n.webp?_nc_cat=104&amp;_nc_ht=scontent.fbhx2-1.fna&amp;oh=2dd14eeaf87f348bb427e0778e658be4&amp;oe=5D1AED1A">
            <a:extLst>
              <a:ext uri="{FF2B5EF4-FFF2-40B4-BE49-F238E27FC236}">
                <a16:creationId xmlns:a16="http://schemas.microsoft.com/office/drawing/2014/main" id="{8A0DAEA0-7E66-4FB2-8388-4366D29728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53" b="30154"/>
          <a:stretch/>
        </p:blipFill>
        <p:spPr bwMode="auto">
          <a:xfrm>
            <a:off x="5803641" y="1077686"/>
            <a:ext cx="2816576" cy="1137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115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A7CE-496C-485F-B544-48A9091584E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1CE5258-B037-433F-92ED-292CF2D7E554}"/>
              </a:ext>
            </a:extLst>
          </p:cNvPr>
          <p:cNvSpPr>
            <a:spLocks noGrp="1"/>
          </p:cNvSpPr>
          <p:nvPr>
            <p:ph idx="1"/>
          </p:nvPr>
        </p:nvSpPr>
        <p:spPr/>
        <p:txBody>
          <a:bodyPr/>
          <a:lstStyle/>
          <a:p>
            <a:endParaRPr lang="en-GB"/>
          </a:p>
        </p:txBody>
      </p:sp>
      <p:pic>
        <p:nvPicPr>
          <p:cNvPr id="1028" name="Picture 4" descr="https://scontent-lhr3-1.xx.fbcdn.net/v/t1.15752-9/56350745_2240167136041678_7421519357945053184_n.jpg?_nc_cat=103&amp;_nc_ht=scontent-lhr3-1.xx&amp;oh=22b9980289d5c7c71aaed2c1209fcaa4&amp;oe=5D3E9384">
            <a:extLst>
              <a:ext uri="{FF2B5EF4-FFF2-40B4-BE49-F238E27FC236}">
                <a16:creationId xmlns:a16="http://schemas.microsoft.com/office/drawing/2014/main" id="{03E5FE40-D835-4685-954C-C5C13A90F2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13" t="7234" r="25399" b="-1986"/>
          <a:stretch/>
        </p:blipFill>
        <p:spPr bwMode="auto">
          <a:xfrm>
            <a:off x="2315182" y="252919"/>
            <a:ext cx="6935822" cy="6498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57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EBA5-1ED6-42D7-A30B-3629D1374532}"/>
              </a:ext>
            </a:extLst>
          </p:cNvPr>
          <p:cNvSpPr>
            <a:spLocks noGrp="1"/>
          </p:cNvSpPr>
          <p:nvPr>
            <p:ph type="title"/>
          </p:nvPr>
        </p:nvSpPr>
        <p:spPr>
          <a:xfrm>
            <a:off x="1158240" y="263370"/>
            <a:ext cx="9875520" cy="1702590"/>
          </a:xfrm>
        </p:spPr>
        <p:txBody>
          <a:bodyPr/>
          <a:lstStyle/>
          <a:p>
            <a:pPr algn="ctr"/>
            <a:r>
              <a:rPr lang="en-US" dirty="0"/>
              <a:t>Electronics Team</a:t>
            </a:r>
            <a:endParaRPr lang="en-GB" dirty="0"/>
          </a:p>
        </p:txBody>
      </p:sp>
      <p:sp>
        <p:nvSpPr>
          <p:cNvPr id="3" name="Content Placeholder 2">
            <a:extLst>
              <a:ext uri="{FF2B5EF4-FFF2-40B4-BE49-F238E27FC236}">
                <a16:creationId xmlns:a16="http://schemas.microsoft.com/office/drawing/2014/main" id="{11D05FEC-C411-405B-AEDF-8C4BA436BE37}"/>
              </a:ext>
            </a:extLst>
          </p:cNvPr>
          <p:cNvSpPr>
            <a:spLocks noGrp="1"/>
          </p:cNvSpPr>
          <p:nvPr>
            <p:ph idx="1"/>
          </p:nvPr>
        </p:nvSpPr>
        <p:spPr>
          <a:xfrm>
            <a:off x="6480699" y="2057400"/>
            <a:ext cx="4535172" cy="3526654"/>
          </a:xfrm>
        </p:spPr>
        <p:txBody>
          <a:bodyPr>
            <a:noAutofit/>
          </a:bodyPr>
          <a:lstStyle/>
          <a:p>
            <a:pPr marL="45720" indent="0" algn="ctr">
              <a:buNone/>
            </a:pPr>
            <a:r>
              <a:rPr lang="en-US" sz="3600" b="1" dirty="0"/>
              <a:t>HOW </a:t>
            </a:r>
          </a:p>
          <a:p>
            <a:pPr marL="45720" indent="0" algn="ctr">
              <a:buNone/>
            </a:pPr>
            <a:r>
              <a:rPr lang="en-US" sz="3600" dirty="0"/>
              <a:t>They do this by choosing components (Motors, microcontrollers, power sources, </a:t>
            </a:r>
            <a:r>
              <a:rPr lang="en-US" sz="3600" dirty="0" err="1"/>
              <a:t>etc</a:t>
            </a:r>
            <a:r>
              <a:rPr lang="en-US" sz="3600" dirty="0"/>
              <a:t>) and designing PCBs. </a:t>
            </a:r>
          </a:p>
        </p:txBody>
      </p:sp>
      <p:sp>
        <p:nvSpPr>
          <p:cNvPr id="4" name="Content Placeholder 2">
            <a:extLst>
              <a:ext uri="{FF2B5EF4-FFF2-40B4-BE49-F238E27FC236}">
                <a16:creationId xmlns:a16="http://schemas.microsoft.com/office/drawing/2014/main" id="{E263DEFB-1E4D-4A52-A9A4-67D2C6D2AC6C}"/>
              </a:ext>
            </a:extLst>
          </p:cNvPr>
          <p:cNvSpPr txBox="1">
            <a:spLocks/>
          </p:cNvSpPr>
          <p:nvPr/>
        </p:nvSpPr>
        <p:spPr>
          <a:xfrm>
            <a:off x="750002" y="1965960"/>
            <a:ext cx="4535172" cy="434931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sz="3600" b="1" dirty="0"/>
              <a:t>WHY</a:t>
            </a:r>
            <a:endParaRPr lang="en-US" sz="3600" dirty="0"/>
          </a:p>
          <a:p>
            <a:pPr marL="45720" indent="0" algn="ctr">
              <a:buNone/>
            </a:pPr>
            <a:r>
              <a:rPr lang="en-US" sz="3600" dirty="0"/>
              <a:t>The electronics team is responsible for making sure the arm can </a:t>
            </a:r>
            <a:r>
              <a:rPr lang="en-US" sz="3600" i="1" dirty="0"/>
              <a:t>produce</a:t>
            </a:r>
            <a:r>
              <a:rPr lang="en-US" sz="3600" dirty="0"/>
              <a:t> the mechanical forces required for daily activity. </a:t>
            </a:r>
          </a:p>
        </p:txBody>
      </p:sp>
    </p:spTree>
    <p:extLst>
      <p:ext uri="{BB962C8B-B14F-4D97-AF65-F5344CB8AC3E}">
        <p14:creationId xmlns:p14="http://schemas.microsoft.com/office/powerpoint/2010/main" val="2918037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5277-8771-49B6-A604-E8AECFD6F8D3}"/>
              </a:ext>
            </a:extLst>
          </p:cNvPr>
          <p:cNvSpPr>
            <a:spLocks noGrp="1"/>
          </p:cNvSpPr>
          <p:nvPr>
            <p:ph type="title"/>
          </p:nvPr>
        </p:nvSpPr>
        <p:spPr/>
        <p:txBody>
          <a:bodyPr/>
          <a:lstStyle/>
          <a:p>
            <a:r>
              <a:rPr lang="en-US" dirty="0"/>
              <a:t>Responsibilities</a:t>
            </a:r>
            <a:endParaRPr lang="en-GB" dirty="0"/>
          </a:p>
        </p:txBody>
      </p:sp>
      <p:graphicFrame>
        <p:nvGraphicFramePr>
          <p:cNvPr id="4" name="Content Placeholder 3">
            <a:extLst>
              <a:ext uri="{FF2B5EF4-FFF2-40B4-BE49-F238E27FC236}">
                <a16:creationId xmlns:a16="http://schemas.microsoft.com/office/drawing/2014/main" id="{35C0F2E3-346D-4521-B36F-A8E64487AE70}"/>
              </a:ext>
            </a:extLst>
          </p:cNvPr>
          <p:cNvGraphicFramePr>
            <a:graphicFrameLocks noGrp="1"/>
          </p:cNvGraphicFramePr>
          <p:nvPr>
            <p:ph idx="1"/>
            <p:extLst>
              <p:ext uri="{D42A27DB-BD31-4B8C-83A1-F6EECF244321}">
                <p14:modId xmlns:p14="http://schemas.microsoft.com/office/powerpoint/2010/main" val="460822079"/>
              </p:ext>
            </p:extLst>
          </p:nvPr>
        </p:nvGraphicFramePr>
        <p:xfrm>
          <a:off x="1143000" y="2057400"/>
          <a:ext cx="9872663"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7465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6081-AEC6-4AC1-9EAF-A59AEACB1AC3}"/>
              </a:ext>
            </a:extLst>
          </p:cNvPr>
          <p:cNvSpPr>
            <a:spLocks noGrp="1"/>
          </p:cNvSpPr>
          <p:nvPr>
            <p:ph type="title"/>
          </p:nvPr>
        </p:nvSpPr>
        <p:spPr/>
        <p:txBody>
          <a:bodyPr/>
          <a:lstStyle/>
          <a:p>
            <a:r>
              <a:rPr lang="en-US" dirty="0"/>
              <a:t>To dos</a:t>
            </a:r>
            <a:endParaRPr lang="en-GB" dirty="0"/>
          </a:p>
        </p:txBody>
      </p:sp>
      <p:sp>
        <p:nvSpPr>
          <p:cNvPr id="3" name="Content Placeholder 2">
            <a:extLst>
              <a:ext uri="{FF2B5EF4-FFF2-40B4-BE49-F238E27FC236}">
                <a16:creationId xmlns:a16="http://schemas.microsoft.com/office/drawing/2014/main" id="{313F6845-22C5-4980-95FE-57AC859EAD2B}"/>
              </a:ext>
            </a:extLst>
          </p:cNvPr>
          <p:cNvSpPr>
            <a:spLocks noGrp="1"/>
          </p:cNvSpPr>
          <p:nvPr>
            <p:ph idx="1"/>
          </p:nvPr>
        </p:nvSpPr>
        <p:spPr>
          <a:xfrm>
            <a:off x="461639" y="1965960"/>
            <a:ext cx="11319029" cy="4479228"/>
          </a:xfrm>
        </p:spPr>
        <p:txBody>
          <a:bodyPr>
            <a:normAutofit lnSpcReduction="10000"/>
          </a:bodyPr>
          <a:lstStyle/>
          <a:p>
            <a:r>
              <a:rPr lang="en-US" b="1" dirty="0"/>
              <a:t>Battery selection. </a:t>
            </a:r>
            <a:r>
              <a:rPr lang="en-US" dirty="0"/>
              <a:t>Decide on battery’s for the build. We would like some small rechargeable  battery's that can fit directly into the hand allowing for around 1-3 hours of play (ideally) even less if necessary. Then we need to select a “big” battery that can be held in a back pack for longer run times (for example in the competition). There will need to be a circuit that can switch between the internal and external sources. </a:t>
            </a:r>
          </a:p>
          <a:p>
            <a:r>
              <a:rPr lang="en-US" b="1" dirty="0"/>
              <a:t>Custom PCB.</a:t>
            </a:r>
            <a:r>
              <a:rPr lang="en-US" dirty="0"/>
              <a:t> Build a “palm shaped” PCB that can fit into the hand. It should contain power electronics, relevant motor shield components, and a microcontroller (Arduino). If the </a:t>
            </a:r>
            <a:r>
              <a:rPr lang="en-US" dirty="0" err="1"/>
              <a:t>Ardunio</a:t>
            </a:r>
            <a:r>
              <a:rPr lang="en-US" dirty="0"/>
              <a:t> is integrated into the PCB, all the same functionality should be available and similarly easy to use (USB port, onboard LED, </a:t>
            </a:r>
            <a:r>
              <a:rPr lang="en-US" dirty="0" err="1"/>
              <a:t>ect</a:t>
            </a:r>
            <a:r>
              <a:rPr lang="en-US" dirty="0"/>
              <a:t>). If any pins are left unused on the Arduino, these should be routed to the edge of the PCB for debugging purposes. </a:t>
            </a:r>
          </a:p>
          <a:p>
            <a:r>
              <a:rPr lang="en-US" b="1" dirty="0"/>
              <a:t>Mechanical Design Specs.</a:t>
            </a:r>
            <a:r>
              <a:rPr lang="en-US" dirty="0"/>
              <a:t> Produce specifications for size of the above two components including any ports. This information will be sent to the Design team as input to designing the hand outlines. </a:t>
            </a:r>
            <a:endParaRPr lang="en-US" b="1" dirty="0"/>
          </a:p>
          <a:p>
            <a:r>
              <a:rPr lang="en-US" b="1" dirty="0"/>
              <a:t>Linear actuators. </a:t>
            </a:r>
            <a:r>
              <a:rPr lang="en-US" dirty="0"/>
              <a:t>Prototype some small linear actuators.</a:t>
            </a:r>
          </a:p>
          <a:p>
            <a:endParaRPr lang="en-GB" b="1" dirty="0"/>
          </a:p>
        </p:txBody>
      </p:sp>
    </p:spTree>
    <p:extLst>
      <p:ext uri="{BB962C8B-B14F-4D97-AF65-F5344CB8AC3E}">
        <p14:creationId xmlns:p14="http://schemas.microsoft.com/office/powerpoint/2010/main" val="3716444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1723A-4E13-4592-9570-506D6330549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FD426B7-87C7-4F57-B75D-5BDD7245809F}"/>
              </a:ext>
            </a:extLst>
          </p:cNvPr>
          <p:cNvSpPr>
            <a:spLocks noGrp="1"/>
          </p:cNvSpPr>
          <p:nvPr>
            <p:ph idx="1"/>
          </p:nvPr>
        </p:nvSpPr>
        <p:spPr/>
        <p:txBody>
          <a:bodyPr/>
          <a:lstStyle/>
          <a:p>
            <a:endParaRPr lang="en-GB"/>
          </a:p>
        </p:txBody>
      </p:sp>
      <p:pic>
        <p:nvPicPr>
          <p:cNvPr id="1026" name="Picture 2" descr="https://scontent.fbhx2-1.fna.fbcdn.net/v/t1.15752-9/53333235_574071323071344_7632783426231205888_n.png?_nc_cat=103&amp;_nc_ht=scontent.fbhx2-1.fna&amp;oh=9b4a327fa9c50b224732bce8da63ccd1&amp;oe=5D1092CD">
            <a:extLst>
              <a:ext uri="{FF2B5EF4-FFF2-40B4-BE49-F238E27FC236}">
                <a16:creationId xmlns:a16="http://schemas.microsoft.com/office/drawing/2014/main" id="{6917C608-DC21-40D2-A42C-58EB0F415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782" y="1432541"/>
            <a:ext cx="927735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553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C099-F34A-40B0-9BC2-AA4C6F5A093A}"/>
              </a:ext>
            </a:extLst>
          </p:cNvPr>
          <p:cNvSpPr>
            <a:spLocks noGrp="1"/>
          </p:cNvSpPr>
          <p:nvPr>
            <p:ph type="title"/>
          </p:nvPr>
        </p:nvSpPr>
        <p:spPr>
          <a:xfrm flipH="1">
            <a:off x="556268" y="540457"/>
            <a:ext cx="10427515" cy="835856"/>
          </a:xfrm>
        </p:spPr>
        <p:txBody>
          <a:bodyPr/>
          <a:lstStyle/>
          <a:p>
            <a:r>
              <a:rPr lang="en-US" dirty="0"/>
              <a:t>HOW: Values &amp; Beliefs </a:t>
            </a:r>
            <a:endParaRPr lang="en-GB" dirty="0"/>
          </a:p>
        </p:txBody>
      </p:sp>
      <p:graphicFrame>
        <p:nvGraphicFramePr>
          <p:cNvPr id="4" name="Diagram 3">
            <a:extLst>
              <a:ext uri="{FF2B5EF4-FFF2-40B4-BE49-F238E27FC236}">
                <a16:creationId xmlns:a16="http://schemas.microsoft.com/office/drawing/2014/main" id="{5EFC3D19-CBB4-465E-A1F4-C71D6117B449}"/>
              </a:ext>
            </a:extLst>
          </p:cNvPr>
          <p:cNvGraphicFramePr/>
          <p:nvPr>
            <p:extLst>
              <p:ext uri="{D42A27DB-BD31-4B8C-83A1-F6EECF244321}">
                <p14:modId xmlns:p14="http://schemas.microsoft.com/office/powerpoint/2010/main" val="4163936988"/>
              </p:ext>
            </p:extLst>
          </p:nvPr>
        </p:nvGraphicFramePr>
        <p:xfrm>
          <a:off x="1054358" y="1376313"/>
          <a:ext cx="10123715" cy="479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1158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54E5-E496-4CDD-B363-D5445E019F9E}"/>
              </a:ext>
            </a:extLst>
          </p:cNvPr>
          <p:cNvSpPr>
            <a:spLocks noGrp="1"/>
          </p:cNvSpPr>
          <p:nvPr>
            <p:ph type="title"/>
          </p:nvPr>
        </p:nvSpPr>
        <p:spPr>
          <a:xfrm>
            <a:off x="494522" y="236376"/>
            <a:ext cx="3580328" cy="1356360"/>
          </a:xfrm>
        </p:spPr>
        <p:txBody>
          <a:bodyPr/>
          <a:lstStyle/>
          <a:p>
            <a:r>
              <a:rPr lang="en-US" dirty="0"/>
              <a:t>PCB Specs</a:t>
            </a:r>
            <a:endParaRPr lang="en-GB" dirty="0"/>
          </a:p>
        </p:txBody>
      </p:sp>
      <p:sp>
        <p:nvSpPr>
          <p:cNvPr id="3" name="Content Placeholder 2">
            <a:extLst>
              <a:ext uri="{FF2B5EF4-FFF2-40B4-BE49-F238E27FC236}">
                <a16:creationId xmlns:a16="http://schemas.microsoft.com/office/drawing/2014/main" id="{FBC14254-E246-4C48-A2B4-CD16070954E9}"/>
              </a:ext>
            </a:extLst>
          </p:cNvPr>
          <p:cNvSpPr>
            <a:spLocks noGrp="1"/>
          </p:cNvSpPr>
          <p:nvPr>
            <p:ph idx="1"/>
          </p:nvPr>
        </p:nvSpPr>
        <p:spPr>
          <a:xfrm>
            <a:off x="494522" y="1324946"/>
            <a:ext cx="6326156" cy="5131837"/>
          </a:xfrm>
        </p:spPr>
        <p:txBody>
          <a:bodyPr>
            <a:normAutofit fontScale="55000" lnSpcReduction="20000"/>
          </a:bodyPr>
          <a:lstStyle/>
          <a:p>
            <a:r>
              <a:rPr lang="en-US" b="1" dirty="0"/>
              <a:t>Size. </a:t>
            </a:r>
            <a:r>
              <a:rPr lang="en-US" dirty="0"/>
              <a:t>PCB current size is 70x33x10 mm</a:t>
            </a:r>
          </a:p>
          <a:p>
            <a:pPr lvl="1"/>
            <a:r>
              <a:rPr lang="en-US" dirty="0"/>
              <a:t>We want to keep as compact as possible but it might be worth printing a much bigger board to go in the hand, this will leave us space to add more functionality later. </a:t>
            </a:r>
          </a:p>
          <a:p>
            <a:pPr lvl="1"/>
            <a:r>
              <a:rPr lang="en-US" dirty="0"/>
              <a:t>Thickness 5.4mm Top Layer Components 0.6 - 1.6 mm PCB Thickness 3mm Bottom Layer Components</a:t>
            </a:r>
          </a:p>
          <a:p>
            <a:pPr lvl="1"/>
            <a:r>
              <a:rPr lang="en-US" dirty="0"/>
              <a:t>Mounted by M2 bolts (x3)</a:t>
            </a:r>
          </a:p>
          <a:p>
            <a:r>
              <a:rPr lang="en-US" b="1" dirty="0"/>
              <a:t>Weight.</a:t>
            </a:r>
            <a:r>
              <a:rPr lang="en-US" dirty="0"/>
              <a:t> Hard to tell at this point.</a:t>
            </a:r>
          </a:p>
          <a:p>
            <a:r>
              <a:rPr lang="en-US" b="1" dirty="0"/>
              <a:t>Contents</a:t>
            </a:r>
          </a:p>
          <a:p>
            <a:pPr lvl="1"/>
            <a:r>
              <a:rPr lang="en-US" dirty="0"/>
              <a:t>still needs to be routed</a:t>
            </a:r>
          </a:p>
          <a:p>
            <a:pPr lvl="1"/>
            <a:r>
              <a:rPr lang="en-US" dirty="0"/>
              <a:t>The components to operate 6 linear actuators in a closed feedback loop with encoders </a:t>
            </a:r>
          </a:p>
          <a:p>
            <a:pPr lvl="1"/>
            <a:r>
              <a:rPr lang="en-US" dirty="0"/>
              <a:t>A USB programming interface</a:t>
            </a:r>
          </a:p>
          <a:p>
            <a:pPr lvl="1"/>
            <a:r>
              <a:rPr lang="en-US" dirty="0"/>
              <a:t>A 4A boost convert to step up the battery voltage to 12V for the motors. </a:t>
            </a:r>
          </a:p>
          <a:p>
            <a:r>
              <a:rPr lang="en-US" b="1" dirty="0"/>
              <a:t>Still need to add</a:t>
            </a:r>
          </a:p>
          <a:p>
            <a:pPr lvl="1"/>
            <a:r>
              <a:rPr lang="en-US" dirty="0"/>
              <a:t>battery charging, </a:t>
            </a:r>
          </a:p>
          <a:p>
            <a:pPr lvl="1"/>
            <a:r>
              <a:rPr lang="en-US" dirty="0"/>
              <a:t>Still have plenty of room on the back of the PCB so might be able to add a gyroscope and accelerometer to it. </a:t>
            </a:r>
          </a:p>
          <a:p>
            <a:pPr lvl="1"/>
            <a:r>
              <a:rPr lang="en-US" dirty="0"/>
              <a:t>Power led</a:t>
            </a:r>
          </a:p>
          <a:p>
            <a:pPr lvl="1"/>
            <a:r>
              <a:rPr lang="en-US" dirty="0"/>
              <a:t>The FPGA won't replace the encoders it'll just be dedicated to quickly reading all the encoders. It'll then report the readings back to the main microcontroller. Meaning the main microcontroller is free to control motors and read motor current </a:t>
            </a:r>
            <a:r>
              <a:rPr lang="en-US" dirty="0" err="1"/>
              <a:t>etc</a:t>
            </a:r>
            <a:endParaRPr lang="en-US" dirty="0"/>
          </a:p>
          <a:p>
            <a:r>
              <a:rPr lang="en-GB" b="1" dirty="0"/>
              <a:t>Maybe could put in?</a:t>
            </a:r>
          </a:p>
          <a:p>
            <a:pPr lvl="1"/>
            <a:r>
              <a:rPr lang="en-GB" b="1" dirty="0"/>
              <a:t>Pressure sensors.</a:t>
            </a:r>
          </a:p>
          <a:p>
            <a:pPr lvl="1"/>
            <a:r>
              <a:rPr lang="en-GB" b="1" dirty="0"/>
              <a:t>RFID sensor.</a:t>
            </a:r>
          </a:p>
          <a:p>
            <a:pPr lvl="1"/>
            <a:r>
              <a:rPr lang="en-GB" b="1" dirty="0"/>
              <a:t>On button</a:t>
            </a:r>
          </a:p>
        </p:txBody>
      </p:sp>
      <p:pic>
        <p:nvPicPr>
          <p:cNvPr id="1026" name="Picture 2" descr="https://scontent.fbhx2-1.fna.fbcdn.net/v/t1.15752-9/53390458_791408604566728_7461203653169250304_n.png?_nc_cat=109&amp;_nc_ht=scontent.fbhx2-1.fna&amp;oh=48a774a41a816f41a91a19b76468165e&amp;oe=5D280A78">
            <a:extLst>
              <a:ext uri="{FF2B5EF4-FFF2-40B4-BE49-F238E27FC236}">
                <a16:creationId xmlns:a16="http://schemas.microsoft.com/office/drawing/2014/main" id="{36346170-2DA7-46CC-8EF0-CA9779CA1C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486" y="2359527"/>
            <a:ext cx="4534992" cy="2138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130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E3196-3F73-4B75-AE87-A031F16E195C}"/>
              </a:ext>
            </a:extLst>
          </p:cNvPr>
          <p:cNvSpPr>
            <a:spLocks noGrp="1"/>
          </p:cNvSpPr>
          <p:nvPr>
            <p:ph type="title"/>
          </p:nvPr>
        </p:nvSpPr>
        <p:spPr/>
        <p:txBody>
          <a:bodyPr/>
          <a:lstStyle/>
          <a:p>
            <a:r>
              <a:rPr lang="en-US" dirty="0"/>
              <a:t>Battery's specs</a:t>
            </a:r>
            <a:endParaRPr lang="en-GB" dirty="0"/>
          </a:p>
        </p:txBody>
      </p:sp>
      <p:sp>
        <p:nvSpPr>
          <p:cNvPr id="3" name="Content Placeholder 2">
            <a:extLst>
              <a:ext uri="{FF2B5EF4-FFF2-40B4-BE49-F238E27FC236}">
                <a16:creationId xmlns:a16="http://schemas.microsoft.com/office/drawing/2014/main" id="{3C21E762-9713-43A3-A524-FA0ABA15285D}"/>
              </a:ext>
            </a:extLst>
          </p:cNvPr>
          <p:cNvSpPr>
            <a:spLocks noGrp="1"/>
          </p:cNvSpPr>
          <p:nvPr>
            <p:ph idx="1"/>
          </p:nvPr>
        </p:nvSpPr>
        <p:spPr>
          <a:xfrm>
            <a:off x="1143001" y="2057400"/>
            <a:ext cx="4953000" cy="4038600"/>
          </a:xfrm>
        </p:spPr>
        <p:txBody>
          <a:bodyPr>
            <a:normAutofit lnSpcReduction="10000"/>
          </a:bodyPr>
          <a:lstStyle/>
          <a:p>
            <a:r>
              <a:rPr lang="en-US" b="1" dirty="0"/>
              <a:t>Internal power supply</a:t>
            </a:r>
            <a:r>
              <a:rPr lang="en-US" dirty="0"/>
              <a:t> lithium polymer battery </a:t>
            </a:r>
            <a:endParaRPr lang="en-US" b="1" dirty="0"/>
          </a:p>
          <a:p>
            <a:pPr lvl="1"/>
            <a:r>
              <a:rPr lang="en-US" b="1" dirty="0"/>
              <a:t>Size </a:t>
            </a:r>
            <a:r>
              <a:rPr lang="en-US" dirty="0"/>
              <a:t>50x54x12mm</a:t>
            </a:r>
            <a:endParaRPr lang="en-US" b="1" dirty="0"/>
          </a:p>
          <a:p>
            <a:pPr lvl="1"/>
            <a:r>
              <a:rPr lang="en-US" b="1" dirty="0"/>
              <a:t>Weight</a:t>
            </a:r>
          </a:p>
          <a:p>
            <a:pPr lvl="1"/>
            <a:r>
              <a:rPr lang="en-US" b="1" dirty="0"/>
              <a:t>Price. </a:t>
            </a:r>
            <a:r>
              <a:rPr lang="en-US" dirty="0"/>
              <a:t>£7 from china</a:t>
            </a:r>
          </a:p>
          <a:p>
            <a:pPr lvl="1"/>
            <a:r>
              <a:rPr lang="en-US" b="1" dirty="0"/>
              <a:t>Run time. </a:t>
            </a:r>
            <a:r>
              <a:rPr lang="en-US" dirty="0"/>
              <a:t>capacity of 4Ah, run 6 motors at maximum speed non-stop for 50 minutes. Normal use will not be this intense so predicted a whole day.</a:t>
            </a:r>
            <a:endParaRPr lang="en-US" b="1" dirty="0"/>
          </a:p>
          <a:p>
            <a:r>
              <a:rPr lang="en-US" b="1" dirty="0"/>
              <a:t>External power supply</a:t>
            </a:r>
          </a:p>
          <a:p>
            <a:pPr lvl="1"/>
            <a:r>
              <a:rPr lang="en-US" b="1" dirty="0"/>
              <a:t>Size </a:t>
            </a:r>
          </a:p>
          <a:p>
            <a:pPr lvl="1"/>
            <a:r>
              <a:rPr lang="en-US" b="1" dirty="0"/>
              <a:t>Weight</a:t>
            </a:r>
            <a:endParaRPr lang="en-GB" b="1" dirty="0"/>
          </a:p>
        </p:txBody>
      </p:sp>
    </p:spTree>
    <p:extLst>
      <p:ext uri="{BB962C8B-B14F-4D97-AF65-F5344CB8AC3E}">
        <p14:creationId xmlns:p14="http://schemas.microsoft.com/office/powerpoint/2010/main" val="1687130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98F-3E52-41C7-98CD-DFD537D8396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0A67A13-AA0D-4364-9D70-0B26D6F2E582}"/>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630001E4-8EF6-403B-ADA1-08D4E1EBAB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613" y="314150"/>
            <a:ext cx="11103429" cy="6229700"/>
          </a:xfrm>
          <a:prstGeom prst="rect">
            <a:avLst/>
          </a:prstGeom>
        </p:spPr>
      </p:pic>
      <p:sp>
        <p:nvSpPr>
          <p:cNvPr id="5" name="Title 1">
            <a:extLst>
              <a:ext uri="{FF2B5EF4-FFF2-40B4-BE49-F238E27FC236}">
                <a16:creationId xmlns:a16="http://schemas.microsoft.com/office/drawing/2014/main" id="{D0C2E4DB-B6F6-4AFB-9018-014171348731}"/>
              </a:ext>
            </a:extLst>
          </p:cNvPr>
          <p:cNvSpPr txBox="1">
            <a:spLocks/>
          </p:cNvSpPr>
          <p:nvPr/>
        </p:nvSpPr>
        <p:spPr>
          <a:xfrm>
            <a:off x="275208" y="314151"/>
            <a:ext cx="3355759" cy="11329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The SunSmart motor shield </a:t>
            </a:r>
            <a:endParaRPr lang="en-GB" dirty="0"/>
          </a:p>
        </p:txBody>
      </p:sp>
    </p:spTree>
    <p:extLst>
      <p:ext uri="{BB962C8B-B14F-4D97-AF65-F5344CB8AC3E}">
        <p14:creationId xmlns:p14="http://schemas.microsoft.com/office/powerpoint/2010/main" val="1044054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12A1-2911-4E67-9560-82534E1766BE}"/>
              </a:ext>
            </a:extLst>
          </p:cNvPr>
          <p:cNvSpPr>
            <a:spLocks noGrp="1"/>
          </p:cNvSpPr>
          <p:nvPr>
            <p:ph type="title"/>
          </p:nvPr>
        </p:nvSpPr>
        <p:spPr/>
        <p:txBody>
          <a:bodyPr/>
          <a:lstStyle/>
          <a:p>
            <a:r>
              <a:rPr lang="en-US" dirty="0"/>
              <a:t>New Member onboarding</a:t>
            </a:r>
            <a:endParaRPr lang="en-GB" dirty="0"/>
          </a:p>
        </p:txBody>
      </p:sp>
      <p:sp>
        <p:nvSpPr>
          <p:cNvPr id="3" name="Content Placeholder 2">
            <a:extLst>
              <a:ext uri="{FF2B5EF4-FFF2-40B4-BE49-F238E27FC236}">
                <a16:creationId xmlns:a16="http://schemas.microsoft.com/office/drawing/2014/main" id="{9D0EB48C-6A72-441E-A7FF-AE0727FF56DB}"/>
              </a:ext>
            </a:extLst>
          </p:cNvPr>
          <p:cNvSpPr>
            <a:spLocks noGrp="1"/>
          </p:cNvSpPr>
          <p:nvPr>
            <p:ph idx="1"/>
          </p:nvPr>
        </p:nvSpPr>
        <p:spPr/>
        <p:txBody>
          <a:bodyPr/>
          <a:lstStyle/>
          <a:p>
            <a:r>
              <a:rPr lang="en-US" dirty="0"/>
              <a:t>Pre requisites</a:t>
            </a:r>
          </a:p>
          <a:p>
            <a:pPr lvl="1"/>
            <a:r>
              <a:rPr lang="en-US" dirty="0"/>
              <a:t>PCB design software</a:t>
            </a:r>
          </a:p>
          <a:p>
            <a:r>
              <a:rPr lang="en-US" dirty="0"/>
              <a:t>MVP </a:t>
            </a:r>
          </a:p>
          <a:p>
            <a:pPr lvl="1"/>
            <a:r>
              <a:rPr lang="en-US" dirty="0"/>
              <a:t>Current motor shield</a:t>
            </a:r>
          </a:p>
          <a:p>
            <a:pPr lvl="2"/>
            <a:r>
              <a:rPr lang="en-US" dirty="0">
                <a:hlinkClick r:id="rId2"/>
              </a:rPr>
              <a:t>Robot arm docs</a:t>
            </a:r>
            <a:endParaRPr lang="en-US" dirty="0"/>
          </a:p>
          <a:p>
            <a:pPr lvl="2"/>
            <a:r>
              <a:rPr lang="en-US" dirty="0"/>
              <a:t>Then click “shield connection”</a:t>
            </a:r>
          </a:p>
          <a:p>
            <a:r>
              <a:rPr lang="en-US" dirty="0"/>
              <a:t>Future work</a:t>
            </a:r>
          </a:p>
          <a:p>
            <a:pPr lvl="1"/>
            <a:r>
              <a:rPr lang="en-US" dirty="0"/>
              <a:t>Build a custom PCB</a:t>
            </a:r>
          </a:p>
          <a:p>
            <a:pPr lvl="1"/>
            <a:r>
              <a:rPr lang="en-US" dirty="0"/>
              <a:t>Sort the power supply</a:t>
            </a:r>
            <a:endParaRPr lang="en-GB" dirty="0"/>
          </a:p>
          <a:p>
            <a:endParaRPr lang="en-GB" dirty="0"/>
          </a:p>
        </p:txBody>
      </p:sp>
    </p:spTree>
    <p:extLst>
      <p:ext uri="{BB962C8B-B14F-4D97-AF65-F5344CB8AC3E}">
        <p14:creationId xmlns:p14="http://schemas.microsoft.com/office/powerpoint/2010/main" val="477108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073A-BF5C-48E6-93CA-B97B7FBEC562}"/>
              </a:ext>
            </a:extLst>
          </p:cNvPr>
          <p:cNvSpPr>
            <a:spLocks noGrp="1"/>
          </p:cNvSpPr>
          <p:nvPr>
            <p:ph type="title"/>
          </p:nvPr>
        </p:nvSpPr>
        <p:spPr/>
        <p:txBody>
          <a:bodyPr/>
          <a:lstStyle/>
          <a:p>
            <a:r>
              <a:rPr lang="en-US" dirty="0"/>
              <a:t>Questions</a:t>
            </a:r>
            <a:endParaRPr lang="en-GB" dirty="0"/>
          </a:p>
        </p:txBody>
      </p:sp>
      <p:sp>
        <p:nvSpPr>
          <p:cNvPr id="3" name="Content Placeholder 2">
            <a:extLst>
              <a:ext uri="{FF2B5EF4-FFF2-40B4-BE49-F238E27FC236}">
                <a16:creationId xmlns:a16="http://schemas.microsoft.com/office/drawing/2014/main" id="{374B8D44-F80D-4781-9285-EB06D766559E}"/>
              </a:ext>
            </a:extLst>
          </p:cNvPr>
          <p:cNvSpPr>
            <a:spLocks noGrp="1"/>
          </p:cNvSpPr>
          <p:nvPr>
            <p:ph idx="1"/>
          </p:nvPr>
        </p:nvSpPr>
        <p:spPr/>
        <p:txBody>
          <a:bodyPr/>
          <a:lstStyle/>
          <a:p>
            <a:r>
              <a:rPr lang="en-US" dirty="0"/>
              <a:t>How does force feedback work?</a:t>
            </a:r>
          </a:p>
          <a:p>
            <a:pPr lvl="1"/>
            <a:r>
              <a:rPr lang="en-US" dirty="0"/>
              <a:t>Current draw increase with load or something??</a:t>
            </a:r>
            <a:endParaRPr lang="en-GB" dirty="0"/>
          </a:p>
        </p:txBody>
      </p:sp>
    </p:spTree>
    <p:extLst>
      <p:ext uri="{BB962C8B-B14F-4D97-AF65-F5344CB8AC3E}">
        <p14:creationId xmlns:p14="http://schemas.microsoft.com/office/powerpoint/2010/main" val="3253298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8F65-4F2F-4EAE-AF43-8D875CA1999F}"/>
              </a:ext>
            </a:extLst>
          </p:cNvPr>
          <p:cNvSpPr>
            <a:spLocks noGrp="1"/>
          </p:cNvSpPr>
          <p:nvPr>
            <p:ph type="title"/>
          </p:nvPr>
        </p:nvSpPr>
        <p:spPr>
          <a:xfrm>
            <a:off x="1249532" y="232735"/>
            <a:ext cx="9875520" cy="1356360"/>
          </a:xfrm>
        </p:spPr>
        <p:txBody>
          <a:bodyPr/>
          <a:lstStyle/>
          <a:p>
            <a:pPr algn="ctr"/>
            <a:r>
              <a:rPr lang="en-US" dirty="0"/>
              <a:t>Firmware Team</a:t>
            </a:r>
            <a:endParaRPr lang="en-GB" dirty="0"/>
          </a:p>
        </p:txBody>
      </p:sp>
      <p:sp>
        <p:nvSpPr>
          <p:cNvPr id="3" name="Content Placeholder 2">
            <a:extLst>
              <a:ext uri="{FF2B5EF4-FFF2-40B4-BE49-F238E27FC236}">
                <a16:creationId xmlns:a16="http://schemas.microsoft.com/office/drawing/2014/main" id="{D5DF9688-B8B7-410D-9497-30094FF9C161}"/>
              </a:ext>
            </a:extLst>
          </p:cNvPr>
          <p:cNvSpPr>
            <a:spLocks noGrp="1"/>
          </p:cNvSpPr>
          <p:nvPr>
            <p:ph idx="1"/>
          </p:nvPr>
        </p:nvSpPr>
        <p:spPr>
          <a:xfrm>
            <a:off x="290744" y="1565421"/>
            <a:ext cx="4219113" cy="4511351"/>
          </a:xfrm>
        </p:spPr>
        <p:txBody>
          <a:bodyPr>
            <a:noAutofit/>
          </a:bodyPr>
          <a:lstStyle/>
          <a:p>
            <a:pPr marL="45720" indent="0" algn="ctr">
              <a:buNone/>
            </a:pPr>
            <a:r>
              <a:rPr lang="en-US" sz="3600" b="1" dirty="0"/>
              <a:t>WHY.</a:t>
            </a:r>
            <a:r>
              <a:rPr lang="en-US" sz="3600" dirty="0"/>
              <a:t> The firmware team is responsible for </a:t>
            </a:r>
            <a:r>
              <a:rPr lang="en-US" sz="3600" i="1" dirty="0"/>
              <a:t>controlling</a:t>
            </a:r>
            <a:r>
              <a:rPr lang="en-US" sz="3600" dirty="0"/>
              <a:t> the arm. </a:t>
            </a:r>
          </a:p>
        </p:txBody>
      </p:sp>
      <p:sp>
        <p:nvSpPr>
          <p:cNvPr id="4" name="Content Placeholder 2">
            <a:extLst>
              <a:ext uri="{FF2B5EF4-FFF2-40B4-BE49-F238E27FC236}">
                <a16:creationId xmlns:a16="http://schemas.microsoft.com/office/drawing/2014/main" id="{602CF2D6-21D6-4545-84A4-5A306501A18B}"/>
              </a:ext>
            </a:extLst>
          </p:cNvPr>
          <p:cNvSpPr txBox="1">
            <a:spLocks/>
          </p:cNvSpPr>
          <p:nvPr/>
        </p:nvSpPr>
        <p:spPr>
          <a:xfrm>
            <a:off x="5291092" y="1393794"/>
            <a:ext cx="6356412" cy="4854606"/>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sz="3600" b="1" dirty="0"/>
              <a:t>HOW.</a:t>
            </a:r>
            <a:r>
              <a:rPr lang="en-US" sz="3600" dirty="0"/>
              <a:t> They do this by writing the C++ code in the microcontroller, synchronizing hardware, motion smoothing, dynamic response. Generally making sure the arm can actually do all the things the structure and electronics teams make possible.</a:t>
            </a:r>
          </a:p>
        </p:txBody>
      </p:sp>
    </p:spTree>
    <p:extLst>
      <p:ext uri="{BB962C8B-B14F-4D97-AF65-F5344CB8AC3E}">
        <p14:creationId xmlns:p14="http://schemas.microsoft.com/office/powerpoint/2010/main" val="1640728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5277-8771-49B6-A604-E8AECFD6F8D3}"/>
              </a:ext>
            </a:extLst>
          </p:cNvPr>
          <p:cNvSpPr>
            <a:spLocks noGrp="1"/>
          </p:cNvSpPr>
          <p:nvPr>
            <p:ph type="title"/>
          </p:nvPr>
        </p:nvSpPr>
        <p:spPr/>
        <p:txBody>
          <a:bodyPr/>
          <a:lstStyle/>
          <a:p>
            <a:r>
              <a:rPr lang="en-US" dirty="0"/>
              <a:t>Responsibilities</a:t>
            </a:r>
            <a:endParaRPr lang="en-GB" dirty="0"/>
          </a:p>
        </p:txBody>
      </p:sp>
      <p:graphicFrame>
        <p:nvGraphicFramePr>
          <p:cNvPr id="4" name="Content Placeholder 3">
            <a:extLst>
              <a:ext uri="{FF2B5EF4-FFF2-40B4-BE49-F238E27FC236}">
                <a16:creationId xmlns:a16="http://schemas.microsoft.com/office/drawing/2014/main" id="{35C0F2E3-346D-4521-B36F-A8E64487AE70}"/>
              </a:ext>
            </a:extLst>
          </p:cNvPr>
          <p:cNvGraphicFramePr>
            <a:graphicFrameLocks noGrp="1"/>
          </p:cNvGraphicFramePr>
          <p:nvPr>
            <p:ph idx="1"/>
            <p:extLst>
              <p:ext uri="{D42A27DB-BD31-4B8C-83A1-F6EECF244321}">
                <p14:modId xmlns:p14="http://schemas.microsoft.com/office/powerpoint/2010/main" val="3800853859"/>
              </p:ext>
            </p:extLst>
          </p:nvPr>
        </p:nvGraphicFramePr>
        <p:xfrm>
          <a:off x="1143000" y="2057400"/>
          <a:ext cx="9872663"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9190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D0AD-7ACD-47EE-90B2-BE5A21524B19}"/>
              </a:ext>
            </a:extLst>
          </p:cNvPr>
          <p:cNvSpPr>
            <a:spLocks noGrp="1"/>
          </p:cNvSpPr>
          <p:nvPr>
            <p:ph type="title"/>
          </p:nvPr>
        </p:nvSpPr>
        <p:spPr/>
        <p:txBody>
          <a:bodyPr/>
          <a:lstStyle/>
          <a:p>
            <a:r>
              <a:rPr lang="en-US" dirty="0"/>
              <a:t>The </a:t>
            </a:r>
            <a:r>
              <a:rPr lang="en-US" dirty="0" err="1"/>
              <a:t>Sansmart</a:t>
            </a:r>
            <a:r>
              <a:rPr lang="en-US" dirty="0"/>
              <a:t> robot</a:t>
            </a:r>
            <a:endParaRPr lang="en-GB" dirty="0"/>
          </a:p>
        </p:txBody>
      </p:sp>
      <p:pic>
        <p:nvPicPr>
          <p:cNvPr id="1028" name="Picture 4" descr="https://i.ebayimg.com/images/g/7tQAAOSwZVlXrZOD/s-l1600.jpg">
            <a:extLst>
              <a:ext uri="{FF2B5EF4-FFF2-40B4-BE49-F238E27FC236}">
                <a16:creationId xmlns:a16="http://schemas.microsoft.com/office/drawing/2014/main" id="{F990DDB0-8402-4303-940E-CD9E65A4FE9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738" t="7843" r="4363" b="6447"/>
          <a:stretch/>
        </p:blipFill>
        <p:spPr bwMode="auto">
          <a:xfrm>
            <a:off x="3692050" y="1721230"/>
            <a:ext cx="4657647" cy="44906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ebayimg.com/images/g/PZIAAOSw0UdXrZOK/s-l1600.jpg">
            <a:extLst>
              <a:ext uri="{FF2B5EF4-FFF2-40B4-BE49-F238E27FC236}">
                <a16:creationId xmlns:a16="http://schemas.microsoft.com/office/drawing/2014/main" id="{C44E672A-E53F-4CCE-A839-85584A8C5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9790" y="283811"/>
            <a:ext cx="3647219" cy="36472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ebayimg.com/images/g/PjYAAOSw0UdXrZOQ/s-l1600.jpg">
            <a:extLst>
              <a:ext uri="{FF2B5EF4-FFF2-40B4-BE49-F238E27FC236}">
                <a16:creationId xmlns:a16="http://schemas.microsoft.com/office/drawing/2014/main" id="{A673CD8D-421C-419D-B259-9440062400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990" y="1765175"/>
            <a:ext cx="2996233" cy="29962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ebayimg.com/images/g/dCYAAOSwdzVXrZOV/s-l1600.jpg">
            <a:extLst>
              <a:ext uri="{FF2B5EF4-FFF2-40B4-BE49-F238E27FC236}">
                <a16:creationId xmlns:a16="http://schemas.microsoft.com/office/drawing/2014/main" id="{B102715D-7544-4DF6-B3CB-B179F8A97A2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26" t="21563" r="4261" b="22657"/>
          <a:stretch/>
        </p:blipFill>
        <p:spPr bwMode="auto">
          <a:xfrm>
            <a:off x="8591485" y="3433698"/>
            <a:ext cx="1775534" cy="10966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i.ebayimg.com/images/g/pHcAAOSwgZ1XrZOZ/s-l1600.jpg">
            <a:extLst>
              <a:ext uri="{FF2B5EF4-FFF2-40B4-BE49-F238E27FC236}">
                <a16:creationId xmlns:a16="http://schemas.microsoft.com/office/drawing/2014/main" id="{CD710B4C-C96A-4180-9726-8C615DB352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616" t="19608" r="4108" b="12920"/>
          <a:stretch/>
        </p:blipFill>
        <p:spPr bwMode="auto">
          <a:xfrm>
            <a:off x="536359" y="4754732"/>
            <a:ext cx="2272683" cy="173706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i.ebayimg.com/images/g/d8EAAOSwdzVXrZO3/s-l500.jpg">
            <a:extLst>
              <a:ext uri="{FF2B5EF4-FFF2-40B4-BE49-F238E27FC236}">
                <a16:creationId xmlns:a16="http://schemas.microsoft.com/office/drawing/2014/main" id="{939C60E4-5F51-4AD5-A832-A7F2753C5A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3" t="14257" r="-453" b="683"/>
          <a:stretch/>
        </p:blipFill>
        <p:spPr bwMode="auto">
          <a:xfrm>
            <a:off x="8994201" y="4536594"/>
            <a:ext cx="2353710" cy="200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7169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8E4F-3DED-49BC-9B09-89060A18B743}"/>
              </a:ext>
            </a:extLst>
          </p:cNvPr>
          <p:cNvSpPr>
            <a:spLocks noGrp="1"/>
          </p:cNvSpPr>
          <p:nvPr>
            <p:ph type="title"/>
          </p:nvPr>
        </p:nvSpPr>
        <p:spPr/>
        <p:txBody>
          <a:bodyPr/>
          <a:lstStyle/>
          <a:p>
            <a:r>
              <a:rPr lang="en-US" dirty="0"/>
              <a:t>Things to remember</a:t>
            </a:r>
            <a:endParaRPr lang="en-GB" dirty="0"/>
          </a:p>
        </p:txBody>
      </p:sp>
      <p:sp>
        <p:nvSpPr>
          <p:cNvPr id="3" name="Content Placeholder 2">
            <a:extLst>
              <a:ext uri="{FF2B5EF4-FFF2-40B4-BE49-F238E27FC236}">
                <a16:creationId xmlns:a16="http://schemas.microsoft.com/office/drawing/2014/main" id="{65C693DF-47C9-4C53-8E90-1FFFA9D37C56}"/>
              </a:ext>
            </a:extLst>
          </p:cNvPr>
          <p:cNvSpPr>
            <a:spLocks noGrp="1"/>
          </p:cNvSpPr>
          <p:nvPr>
            <p:ph idx="1"/>
          </p:nvPr>
        </p:nvSpPr>
        <p:spPr/>
        <p:txBody>
          <a:bodyPr/>
          <a:lstStyle/>
          <a:p>
            <a:r>
              <a:rPr lang="en-US" dirty="0"/>
              <a:t>The servo pins are wrong (mis labeled)</a:t>
            </a:r>
            <a:endParaRPr lang="en-GB" dirty="0"/>
          </a:p>
        </p:txBody>
      </p:sp>
    </p:spTree>
    <p:extLst>
      <p:ext uri="{BB962C8B-B14F-4D97-AF65-F5344CB8AC3E}">
        <p14:creationId xmlns:p14="http://schemas.microsoft.com/office/powerpoint/2010/main" val="1827435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0B0B53-F2A8-4D44-B224-C7A61704EE44}"/>
              </a:ext>
            </a:extLst>
          </p:cNvPr>
          <p:cNvSpPr/>
          <p:nvPr/>
        </p:nvSpPr>
        <p:spPr>
          <a:xfrm>
            <a:off x="6017976" y="773348"/>
            <a:ext cx="3433864" cy="680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Pincer</a:t>
            </a:r>
            <a:endParaRPr lang="en-GB" dirty="0"/>
          </a:p>
        </p:txBody>
      </p:sp>
      <p:sp>
        <p:nvSpPr>
          <p:cNvPr id="5" name="Rectangle 4">
            <a:extLst>
              <a:ext uri="{FF2B5EF4-FFF2-40B4-BE49-F238E27FC236}">
                <a16:creationId xmlns:a16="http://schemas.microsoft.com/office/drawing/2014/main" id="{E7E502B1-1DBB-4619-B8BB-D58C6CF11E4D}"/>
              </a:ext>
            </a:extLst>
          </p:cNvPr>
          <p:cNvSpPr/>
          <p:nvPr/>
        </p:nvSpPr>
        <p:spPr>
          <a:xfrm>
            <a:off x="6017976" y="1673156"/>
            <a:ext cx="3433864" cy="680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Wrist</a:t>
            </a:r>
            <a:endParaRPr lang="en-GB" dirty="0"/>
          </a:p>
        </p:txBody>
      </p:sp>
      <p:sp>
        <p:nvSpPr>
          <p:cNvPr id="6" name="Rectangle 5">
            <a:extLst>
              <a:ext uri="{FF2B5EF4-FFF2-40B4-BE49-F238E27FC236}">
                <a16:creationId xmlns:a16="http://schemas.microsoft.com/office/drawing/2014/main" id="{7C19A826-665E-4176-8F3E-AA4E58E252F2}"/>
              </a:ext>
            </a:extLst>
          </p:cNvPr>
          <p:cNvSpPr/>
          <p:nvPr/>
        </p:nvSpPr>
        <p:spPr>
          <a:xfrm>
            <a:off x="6017976" y="2567937"/>
            <a:ext cx="3433864" cy="680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Lower Arm</a:t>
            </a:r>
            <a:endParaRPr lang="en-GB" dirty="0"/>
          </a:p>
        </p:txBody>
      </p:sp>
      <p:sp>
        <p:nvSpPr>
          <p:cNvPr id="7" name="Rectangle 6">
            <a:extLst>
              <a:ext uri="{FF2B5EF4-FFF2-40B4-BE49-F238E27FC236}">
                <a16:creationId xmlns:a16="http://schemas.microsoft.com/office/drawing/2014/main" id="{FF1D4A86-9B33-49C4-A4CF-1E349A30EE52}"/>
              </a:ext>
            </a:extLst>
          </p:cNvPr>
          <p:cNvSpPr/>
          <p:nvPr/>
        </p:nvSpPr>
        <p:spPr>
          <a:xfrm>
            <a:off x="6017976" y="3462718"/>
            <a:ext cx="3433864" cy="680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Arm</a:t>
            </a:r>
            <a:endParaRPr lang="en-GB" dirty="0"/>
          </a:p>
        </p:txBody>
      </p:sp>
      <p:sp>
        <p:nvSpPr>
          <p:cNvPr id="8" name="Rectangle 7">
            <a:extLst>
              <a:ext uri="{FF2B5EF4-FFF2-40B4-BE49-F238E27FC236}">
                <a16:creationId xmlns:a16="http://schemas.microsoft.com/office/drawing/2014/main" id="{C3015DAF-2009-41AE-B725-A46663306C5A}"/>
              </a:ext>
            </a:extLst>
          </p:cNvPr>
          <p:cNvSpPr/>
          <p:nvPr/>
        </p:nvSpPr>
        <p:spPr>
          <a:xfrm>
            <a:off x="6006455" y="4362367"/>
            <a:ext cx="3433864" cy="680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Arm Rotate</a:t>
            </a:r>
            <a:endParaRPr lang="en-GB" dirty="0"/>
          </a:p>
        </p:txBody>
      </p:sp>
      <p:sp>
        <p:nvSpPr>
          <p:cNvPr id="9" name="Rectangle 8">
            <a:extLst>
              <a:ext uri="{FF2B5EF4-FFF2-40B4-BE49-F238E27FC236}">
                <a16:creationId xmlns:a16="http://schemas.microsoft.com/office/drawing/2014/main" id="{57CCBCB7-66FD-435B-B739-A1B82A731291}"/>
              </a:ext>
            </a:extLst>
          </p:cNvPr>
          <p:cNvSpPr/>
          <p:nvPr/>
        </p:nvSpPr>
        <p:spPr>
          <a:xfrm>
            <a:off x="6006455" y="5234879"/>
            <a:ext cx="3433864" cy="680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Shoulder</a:t>
            </a:r>
            <a:endParaRPr lang="en-GB" dirty="0"/>
          </a:p>
        </p:txBody>
      </p:sp>
      <p:pic>
        <p:nvPicPr>
          <p:cNvPr id="10" name="video-1518547825">
            <a:hlinkClick r:id="" action="ppaction://media"/>
            <a:extLst>
              <a:ext uri="{FF2B5EF4-FFF2-40B4-BE49-F238E27FC236}">
                <a16:creationId xmlns:a16="http://schemas.microsoft.com/office/drawing/2014/main" id="{C7762D44-E7B7-4E23-AFD1-BAF47E9B3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52169" y="1697629"/>
            <a:ext cx="2215576" cy="3988039"/>
          </a:xfrm>
          <a:prstGeom prst="rect">
            <a:avLst/>
          </a:prstGeom>
        </p:spPr>
      </p:pic>
      <p:sp>
        <p:nvSpPr>
          <p:cNvPr id="11" name="Rectangle 10">
            <a:extLst>
              <a:ext uri="{FF2B5EF4-FFF2-40B4-BE49-F238E27FC236}">
                <a16:creationId xmlns:a16="http://schemas.microsoft.com/office/drawing/2014/main" id="{65537A43-6BCB-44A3-A96D-A700E3B25DCB}"/>
              </a:ext>
            </a:extLst>
          </p:cNvPr>
          <p:cNvSpPr/>
          <p:nvPr/>
        </p:nvSpPr>
        <p:spPr>
          <a:xfrm>
            <a:off x="2854608" y="2858245"/>
            <a:ext cx="1520755" cy="1405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en-GB" dirty="0"/>
          </a:p>
        </p:txBody>
      </p:sp>
      <p:sp>
        <p:nvSpPr>
          <p:cNvPr id="12" name="Oval 11">
            <a:extLst>
              <a:ext uri="{FF2B5EF4-FFF2-40B4-BE49-F238E27FC236}">
                <a16:creationId xmlns:a16="http://schemas.microsoft.com/office/drawing/2014/main" id="{35C32139-4BCD-4F0A-ACE7-B8AA8B4AF7E7}"/>
              </a:ext>
            </a:extLst>
          </p:cNvPr>
          <p:cNvSpPr/>
          <p:nvPr/>
        </p:nvSpPr>
        <p:spPr>
          <a:xfrm rot="16200000">
            <a:off x="-2858717" y="3059618"/>
            <a:ext cx="6712085" cy="1141676"/>
          </a:xfrm>
          <a:prstGeom prst="ellipse">
            <a:avLst/>
          </a:prstGeom>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 port</a:t>
            </a:r>
            <a:endParaRPr lang="en-GB" dirty="0"/>
          </a:p>
        </p:txBody>
      </p:sp>
      <p:cxnSp>
        <p:nvCxnSpPr>
          <p:cNvPr id="14" name="Straight Arrow Connector 13">
            <a:extLst>
              <a:ext uri="{FF2B5EF4-FFF2-40B4-BE49-F238E27FC236}">
                <a16:creationId xmlns:a16="http://schemas.microsoft.com/office/drawing/2014/main" id="{B6CF915B-1484-4011-BEE8-A2D525D1C867}"/>
              </a:ext>
            </a:extLst>
          </p:cNvPr>
          <p:cNvCxnSpPr>
            <a:cxnSpLocks/>
          </p:cNvCxnSpPr>
          <p:nvPr/>
        </p:nvCxnSpPr>
        <p:spPr>
          <a:xfrm flipH="1" flipV="1">
            <a:off x="1570235" y="2224902"/>
            <a:ext cx="1303776" cy="979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E7B0B4-FE05-436C-9850-EB7A4D4DE490}"/>
              </a:ext>
            </a:extLst>
          </p:cNvPr>
          <p:cNvSpPr txBox="1"/>
          <p:nvPr/>
        </p:nvSpPr>
        <p:spPr>
          <a:xfrm rot="20395786">
            <a:off x="1470003" y="2358037"/>
            <a:ext cx="2239203" cy="369332"/>
          </a:xfrm>
          <a:prstGeom prst="rect">
            <a:avLst/>
          </a:prstGeom>
          <a:noFill/>
        </p:spPr>
        <p:txBody>
          <a:bodyPr wrap="none" rtlCol="0">
            <a:spAutoFit/>
          </a:bodyPr>
          <a:lstStyle/>
          <a:p>
            <a:r>
              <a:rPr lang="en-US" dirty="0" err="1"/>
              <a:t>Sdk.checkSerialPort</a:t>
            </a:r>
            <a:r>
              <a:rPr lang="en-US" dirty="0"/>
              <a:t>()</a:t>
            </a:r>
            <a:endParaRPr lang="en-GB" dirty="0"/>
          </a:p>
        </p:txBody>
      </p:sp>
      <p:cxnSp>
        <p:nvCxnSpPr>
          <p:cNvPr id="16" name="Straight Arrow Connector 15">
            <a:extLst>
              <a:ext uri="{FF2B5EF4-FFF2-40B4-BE49-F238E27FC236}">
                <a16:creationId xmlns:a16="http://schemas.microsoft.com/office/drawing/2014/main" id="{C65F4A3C-B90F-458A-9610-FB5FB937BEAF}"/>
              </a:ext>
            </a:extLst>
          </p:cNvPr>
          <p:cNvCxnSpPr>
            <a:cxnSpLocks/>
          </p:cNvCxnSpPr>
          <p:nvPr/>
        </p:nvCxnSpPr>
        <p:spPr>
          <a:xfrm flipV="1">
            <a:off x="1481758" y="4022495"/>
            <a:ext cx="1374512" cy="798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C470D2A-64E9-4573-963C-67188230F809}"/>
              </a:ext>
            </a:extLst>
          </p:cNvPr>
          <p:cNvSpPr txBox="1"/>
          <p:nvPr/>
        </p:nvSpPr>
        <p:spPr>
          <a:xfrm rot="2387746">
            <a:off x="1428523" y="4333690"/>
            <a:ext cx="1526380" cy="369332"/>
          </a:xfrm>
          <a:prstGeom prst="rect">
            <a:avLst/>
          </a:prstGeom>
          <a:noFill/>
        </p:spPr>
        <p:txBody>
          <a:bodyPr wrap="none" rtlCol="0">
            <a:spAutoFit/>
          </a:bodyPr>
          <a:lstStyle/>
          <a:p>
            <a:r>
              <a:rPr lang="en-US" dirty="0" err="1"/>
              <a:t>Sdk.getData</a:t>
            </a:r>
            <a:r>
              <a:rPr lang="en-US" dirty="0"/>
              <a:t>()</a:t>
            </a:r>
            <a:endParaRPr lang="en-GB" dirty="0"/>
          </a:p>
        </p:txBody>
      </p:sp>
      <p:cxnSp>
        <p:nvCxnSpPr>
          <p:cNvPr id="21" name="Straight Arrow Connector 20">
            <a:extLst>
              <a:ext uri="{FF2B5EF4-FFF2-40B4-BE49-F238E27FC236}">
                <a16:creationId xmlns:a16="http://schemas.microsoft.com/office/drawing/2014/main" id="{EEB5D718-A588-46D9-8D4A-121E179E5E88}"/>
              </a:ext>
            </a:extLst>
          </p:cNvPr>
          <p:cNvCxnSpPr>
            <a:cxnSpLocks/>
          </p:cNvCxnSpPr>
          <p:nvPr/>
        </p:nvCxnSpPr>
        <p:spPr>
          <a:xfrm flipH="1" flipV="1">
            <a:off x="1494699" y="3803183"/>
            <a:ext cx="13263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F590487-A05F-4879-950F-59654BAEA378}"/>
              </a:ext>
            </a:extLst>
          </p:cNvPr>
          <p:cNvSpPr txBox="1"/>
          <p:nvPr/>
        </p:nvSpPr>
        <p:spPr>
          <a:xfrm rot="2425873">
            <a:off x="1347824" y="3397073"/>
            <a:ext cx="1662635" cy="369332"/>
          </a:xfrm>
          <a:prstGeom prst="rect">
            <a:avLst/>
          </a:prstGeom>
          <a:noFill/>
        </p:spPr>
        <p:txBody>
          <a:bodyPr wrap="none" rtlCol="0">
            <a:spAutoFit/>
          </a:bodyPr>
          <a:lstStyle/>
          <a:p>
            <a:r>
              <a:rPr lang="en-US" dirty="0" err="1"/>
              <a:t>Sdk.sendData</a:t>
            </a:r>
            <a:r>
              <a:rPr lang="en-US" dirty="0"/>
              <a:t>()</a:t>
            </a:r>
            <a:endParaRPr lang="en-GB" dirty="0"/>
          </a:p>
        </p:txBody>
      </p:sp>
      <p:cxnSp>
        <p:nvCxnSpPr>
          <p:cNvPr id="24" name="Straight Arrow Connector 23">
            <a:extLst>
              <a:ext uri="{FF2B5EF4-FFF2-40B4-BE49-F238E27FC236}">
                <a16:creationId xmlns:a16="http://schemas.microsoft.com/office/drawing/2014/main" id="{FAB094FE-86B0-4290-BF3F-7B696C02076B}"/>
              </a:ext>
            </a:extLst>
          </p:cNvPr>
          <p:cNvCxnSpPr>
            <a:cxnSpLocks/>
            <a:endCxn id="4" idx="1"/>
          </p:cNvCxnSpPr>
          <p:nvPr/>
        </p:nvCxnSpPr>
        <p:spPr>
          <a:xfrm flipV="1">
            <a:off x="4385548" y="1113814"/>
            <a:ext cx="1632428" cy="2107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233A793-76D7-497C-9456-0C76A17784B8}"/>
              </a:ext>
            </a:extLst>
          </p:cNvPr>
          <p:cNvSpPr txBox="1"/>
          <p:nvPr/>
        </p:nvSpPr>
        <p:spPr>
          <a:xfrm rot="4816436">
            <a:off x="4377845" y="1291813"/>
            <a:ext cx="2265877" cy="369332"/>
          </a:xfrm>
          <a:prstGeom prst="rect">
            <a:avLst/>
          </a:prstGeom>
          <a:noFill/>
        </p:spPr>
        <p:txBody>
          <a:bodyPr wrap="none" rtlCol="0">
            <a:spAutoFit/>
          </a:bodyPr>
          <a:lstStyle/>
          <a:p>
            <a:r>
              <a:rPr lang="en-US" dirty="0" err="1"/>
              <a:t>Pincer.moveTo</a:t>
            </a:r>
            <a:r>
              <a:rPr lang="en-US" dirty="0"/>
              <a:t>(angle)</a:t>
            </a:r>
            <a:endParaRPr lang="en-GB" dirty="0"/>
          </a:p>
        </p:txBody>
      </p:sp>
      <p:cxnSp>
        <p:nvCxnSpPr>
          <p:cNvPr id="27" name="Straight Arrow Connector 26">
            <a:extLst>
              <a:ext uri="{FF2B5EF4-FFF2-40B4-BE49-F238E27FC236}">
                <a16:creationId xmlns:a16="http://schemas.microsoft.com/office/drawing/2014/main" id="{9E44ED6D-B2A7-459D-AF8B-37C1C42B3861}"/>
              </a:ext>
            </a:extLst>
          </p:cNvPr>
          <p:cNvCxnSpPr>
            <a:cxnSpLocks/>
            <a:stCxn id="9" idx="1"/>
          </p:cNvCxnSpPr>
          <p:nvPr/>
        </p:nvCxnSpPr>
        <p:spPr>
          <a:xfrm flipH="1" flipV="1">
            <a:off x="4385548" y="3964884"/>
            <a:ext cx="1620907" cy="1610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DE0DC98-20C7-41EB-A5EB-08F3F33323CB}"/>
              </a:ext>
            </a:extLst>
          </p:cNvPr>
          <p:cNvSpPr txBox="1"/>
          <p:nvPr/>
        </p:nvSpPr>
        <p:spPr>
          <a:xfrm>
            <a:off x="3848450" y="4688715"/>
            <a:ext cx="2265877" cy="369332"/>
          </a:xfrm>
          <a:prstGeom prst="rect">
            <a:avLst/>
          </a:prstGeom>
          <a:noFill/>
        </p:spPr>
        <p:txBody>
          <a:bodyPr wrap="square" rtlCol="0">
            <a:spAutoFit/>
          </a:bodyPr>
          <a:lstStyle/>
          <a:p>
            <a:r>
              <a:rPr lang="en-US" dirty="0" err="1"/>
              <a:t>Shoulder.getAngle</a:t>
            </a:r>
            <a:r>
              <a:rPr lang="en-US" dirty="0"/>
              <a:t>()</a:t>
            </a:r>
            <a:endParaRPr lang="en-GB" dirty="0"/>
          </a:p>
        </p:txBody>
      </p:sp>
      <p:sp>
        <p:nvSpPr>
          <p:cNvPr id="35" name="Rectangle 34">
            <a:extLst>
              <a:ext uri="{FF2B5EF4-FFF2-40B4-BE49-F238E27FC236}">
                <a16:creationId xmlns:a16="http://schemas.microsoft.com/office/drawing/2014/main" id="{26B50C6F-2F7B-4B0F-9866-01E393E95A4B}"/>
              </a:ext>
            </a:extLst>
          </p:cNvPr>
          <p:cNvSpPr/>
          <p:nvPr/>
        </p:nvSpPr>
        <p:spPr>
          <a:xfrm>
            <a:off x="2142102" y="5525002"/>
            <a:ext cx="2491273" cy="680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Kinematic model</a:t>
            </a:r>
            <a:endParaRPr lang="en-GB" dirty="0"/>
          </a:p>
        </p:txBody>
      </p:sp>
      <p:cxnSp>
        <p:nvCxnSpPr>
          <p:cNvPr id="36" name="Straight Arrow Connector 35">
            <a:extLst>
              <a:ext uri="{FF2B5EF4-FFF2-40B4-BE49-F238E27FC236}">
                <a16:creationId xmlns:a16="http://schemas.microsoft.com/office/drawing/2014/main" id="{7B66C40D-D648-4561-A6B9-CA73AB85A276}"/>
              </a:ext>
            </a:extLst>
          </p:cNvPr>
          <p:cNvCxnSpPr>
            <a:cxnSpLocks/>
          </p:cNvCxnSpPr>
          <p:nvPr/>
        </p:nvCxnSpPr>
        <p:spPr>
          <a:xfrm flipV="1">
            <a:off x="2861646" y="4273078"/>
            <a:ext cx="47457" cy="122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812719C-4CC9-41F7-A149-53A0720B88D0}"/>
              </a:ext>
            </a:extLst>
          </p:cNvPr>
          <p:cNvSpPr txBox="1"/>
          <p:nvPr/>
        </p:nvSpPr>
        <p:spPr>
          <a:xfrm>
            <a:off x="1630650" y="5084618"/>
            <a:ext cx="3817392" cy="369332"/>
          </a:xfrm>
          <a:prstGeom prst="rect">
            <a:avLst/>
          </a:prstGeom>
          <a:noFill/>
        </p:spPr>
        <p:txBody>
          <a:bodyPr wrap="none" rtlCol="0">
            <a:spAutoFit/>
          </a:bodyPr>
          <a:lstStyle/>
          <a:p>
            <a:r>
              <a:rPr lang="en-US" dirty="0" err="1"/>
              <a:t>kinimaticModle.calculateAngles</a:t>
            </a:r>
            <a:r>
              <a:rPr lang="en-US" dirty="0"/>
              <a:t>(pose)</a:t>
            </a:r>
            <a:endParaRPr lang="en-GB" dirty="0"/>
          </a:p>
        </p:txBody>
      </p:sp>
      <p:sp>
        <p:nvSpPr>
          <p:cNvPr id="40" name="Rectangle 39">
            <a:extLst>
              <a:ext uri="{FF2B5EF4-FFF2-40B4-BE49-F238E27FC236}">
                <a16:creationId xmlns:a16="http://schemas.microsoft.com/office/drawing/2014/main" id="{82AFC584-B386-4CF2-AEA4-DEA3C9672387}"/>
              </a:ext>
            </a:extLst>
          </p:cNvPr>
          <p:cNvSpPr/>
          <p:nvPr/>
        </p:nvSpPr>
        <p:spPr>
          <a:xfrm>
            <a:off x="5874194" y="596570"/>
            <a:ext cx="3704662" cy="57639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ysClr val="windowText" lastClr="000000"/>
                </a:solidFill>
              </a:rPr>
              <a:t>Class Joint</a:t>
            </a:r>
            <a:endParaRPr lang="en-GB" dirty="0">
              <a:solidFill>
                <a:sysClr val="windowText" lastClr="000000"/>
              </a:solidFill>
            </a:endParaRPr>
          </a:p>
        </p:txBody>
      </p:sp>
      <p:sp>
        <p:nvSpPr>
          <p:cNvPr id="41" name="Rectangle 40">
            <a:extLst>
              <a:ext uri="{FF2B5EF4-FFF2-40B4-BE49-F238E27FC236}">
                <a16:creationId xmlns:a16="http://schemas.microsoft.com/office/drawing/2014/main" id="{A62503CC-ED4E-453A-B6B1-248E1C229704}"/>
              </a:ext>
            </a:extLst>
          </p:cNvPr>
          <p:cNvSpPr/>
          <p:nvPr/>
        </p:nvSpPr>
        <p:spPr>
          <a:xfrm>
            <a:off x="2740585" y="2753163"/>
            <a:ext cx="1759097" cy="18260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ysClr val="windowText" lastClr="000000"/>
                </a:solidFill>
              </a:rPr>
              <a:t>Class controller</a:t>
            </a:r>
            <a:endParaRPr lang="en-GB" dirty="0">
              <a:solidFill>
                <a:sysClr val="windowText" lastClr="000000"/>
              </a:solidFill>
            </a:endParaRPr>
          </a:p>
        </p:txBody>
      </p:sp>
      <p:sp>
        <p:nvSpPr>
          <p:cNvPr id="44" name="Rectangle 43">
            <a:extLst>
              <a:ext uri="{FF2B5EF4-FFF2-40B4-BE49-F238E27FC236}">
                <a16:creationId xmlns:a16="http://schemas.microsoft.com/office/drawing/2014/main" id="{A058ABC6-BD84-44B6-99EB-2AC8FB51ED25}"/>
              </a:ext>
            </a:extLst>
          </p:cNvPr>
          <p:cNvSpPr/>
          <p:nvPr/>
        </p:nvSpPr>
        <p:spPr>
          <a:xfrm>
            <a:off x="2031386" y="5438283"/>
            <a:ext cx="2695477" cy="11808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ysClr val="windowText" lastClr="000000"/>
                </a:solidFill>
              </a:rPr>
              <a:t>Class </a:t>
            </a:r>
            <a:r>
              <a:rPr lang="en-US" dirty="0" err="1">
                <a:solidFill>
                  <a:sysClr val="windowText" lastClr="000000"/>
                </a:solidFill>
              </a:rPr>
              <a:t>kinimaticModle</a:t>
            </a:r>
            <a:endParaRPr lang="en-GB" dirty="0">
              <a:solidFill>
                <a:sysClr val="windowText" lastClr="000000"/>
              </a:solidFill>
            </a:endParaRPr>
          </a:p>
        </p:txBody>
      </p:sp>
      <p:sp>
        <p:nvSpPr>
          <p:cNvPr id="49" name="Rectangle 48">
            <a:extLst>
              <a:ext uri="{FF2B5EF4-FFF2-40B4-BE49-F238E27FC236}">
                <a16:creationId xmlns:a16="http://schemas.microsoft.com/office/drawing/2014/main" id="{28E70617-876E-4828-B550-47CE4049142D}"/>
              </a:ext>
            </a:extLst>
          </p:cNvPr>
          <p:cNvSpPr/>
          <p:nvPr/>
        </p:nvSpPr>
        <p:spPr>
          <a:xfrm>
            <a:off x="7138324" y="273017"/>
            <a:ext cx="4881064" cy="276999"/>
          </a:xfrm>
          <a:prstGeom prst="rect">
            <a:avLst/>
          </a:prstGeom>
        </p:spPr>
        <p:txBody>
          <a:bodyPr wrap="square">
            <a:spAutoFit/>
          </a:bodyPr>
          <a:lstStyle/>
          <a:p>
            <a:r>
              <a:rPr lang="en-GB" sz="1200" dirty="0">
                <a:hlinkClick r:id="rId6"/>
              </a:rPr>
              <a:t>https://drive.google.com/open?id=1GFsY1Sj9gcagguaOCPKyiXcipjKeGSeJ</a:t>
            </a:r>
            <a:r>
              <a:rPr lang="en-GB" sz="1200" dirty="0"/>
              <a:t> </a:t>
            </a:r>
          </a:p>
        </p:txBody>
      </p:sp>
      <p:sp>
        <p:nvSpPr>
          <p:cNvPr id="29" name="Rectangle 28">
            <a:extLst>
              <a:ext uri="{FF2B5EF4-FFF2-40B4-BE49-F238E27FC236}">
                <a16:creationId xmlns:a16="http://schemas.microsoft.com/office/drawing/2014/main" id="{F9324B9F-8B43-4863-9E86-E872585BD355}"/>
              </a:ext>
            </a:extLst>
          </p:cNvPr>
          <p:cNvSpPr/>
          <p:nvPr/>
        </p:nvSpPr>
        <p:spPr>
          <a:xfrm rot="16200000">
            <a:off x="-983354" y="3233513"/>
            <a:ext cx="4442523" cy="475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SDK</a:t>
            </a:r>
            <a:endParaRPr lang="en-GB" dirty="0"/>
          </a:p>
        </p:txBody>
      </p:sp>
      <p:sp>
        <p:nvSpPr>
          <p:cNvPr id="33" name="Rectangle 32">
            <a:extLst>
              <a:ext uri="{FF2B5EF4-FFF2-40B4-BE49-F238E27FC236}">
                <a16:creationId xmlns:a16="http://schemas.microsoft.com/office/drawing/2014/main" id="{F426EAF8-8675-45D7-9156-EDFD1165178B}"/>
              </a:ext>
            </a:extLst>
          </p:cNvPr>
          <p:cNvSpPr/>
          <p:nvPr/>
        </p:nvSpPr>
        <p:spPr>
          <a:xfrm>
            <a:off x="2536496" y="746276"/>
            <a:ext cx="2491273" cy="680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TrajectoryController</a:t>
            </a:r>
            <a:r>
              <a:rPr lang="en-US" dirty="0"/>
              <a:t> </a:t>
            </a:r>
            <a:endParaRPr lang="en-GB" dirty="0"/>
          </a:p>
        </p:txBody>
      </p:sp>
      <p:sp>
        <p:nvSpPr>
          <p:cNvPr id="34" name="Rectangle 33">
            <a:extLst>
              <a:ext uri="{FF2B5EF4-FFF2-40B4-BE49-F238E27FC236}">
                <a16:creationId xmlns:a16="http://schemas.microsoft.com/office/drawing/2014/main" id="{62155F14-1719-42BD-8A22-0B2FD8F07A02}"/>
              </a:ext>
            </a:extLst>
          </p:cNvPr>
          <p:cNvSpPr/>
          <p:nvPr/>
        </p:nvSpPr>
        <p:spPr>
          <a:xfrm>
            <a:off x="2444304" y="367563"/>
            <a:ext cx="2695477" cy="11808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solidFill>
                  <a:sysClr val="windowText" lastClr="000000"/>
                </a:solidFill>
              </a:rPr>
              <a:t>Class </a:t>
            </a:r>
            <a:r>
              <a:rPr lang="en-US" dirty="0">
                <a:solidFill>
                  <a:schemeClr val="tx1"/>
                </a:solidFill>
              </a:rPr>
              <a:t>Trajectory controller </a:t>
            </a:r>
            <a:endParaRPr lang="en-GB" dirty="0">
              <a:solidFill>
                <a:schemeClr val="tx1"/>
              </a:solidFill>
            </a:endParaRPr>
          </a:p>
          <a:p>
            <a:pPr algn="r"/>
            <a:endParaRPr lang="en-GB" dirty="0">
              <a:solidFill>
                <a:sysClr val="windowText" lastClr="000000"/>
              </a:solidFill>
            </a:endParaRPr>
          </a:p>
        </p:txBody>
      </p:sp>
      <p:sp>
        <p:nvSpPr>
          <p:cNvPr id="37" name="Rectangle 36">
            <a:extLst>
              <a:ext uri="{FF2B5EF4-FFF2-40B4-BE49-F238E27FC236}">
                <a16:creationId xmlns:a16="http://schemas.microsoft.com/office/drawing/2014/main" id="{D66028E7-1C94-442D-98B8-562796234252}"/>
              </a:ext>
            </a:extLst>
          </p:cNvPr>
          <p:cNvSpPr/>
          <p:nvPr/>
        </p:nvSpPr>
        <p:spPr>
          <a:xfrm>
            <a:off x="880918" y="1161731"/>
            <a:ext cx="699081" cy="526734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ysClr val="windowText" lastClr="000000"/>
                </a:solidFill>
              </a:rPr>
              <a:t>Class </a:t>
            </a:r>
            <a:r>
              <a:rPr lang="en-US" dirty="0" err="1">
                <a:solidFill>
                  <a:sysClr val="windowText" lastClr="000000"/>
                </a:solidFill>
              </a:rPr>
              <a:t>sdk</a:t>
            </a:r>
            <a:endParaRPr lang="en-GB" dirty="0">
              <a:solidFill>
                <a:sysClr val="windowText" lastClr="000000"/>
              </a:solidFill>
            </a:endParaRPr>
          </a:p>
        </p:txBody>
      </p:sp>
      <p:sp>
        <p:nvSpPr>
          <p:cNvPr id="38" name="TextBox 37">
            <a:extLst>
              <a:ext uri="{FF2B5EF4-FFF2-40B4-BE49-F238E27FC236}">
                <a16:creationId xmlns:a16="http://schemas.microsoft.com/office/drawing/2014/main" id="{565E8C42-BF82-438C-8629-C9970D34C5EE}"/>
              </a:ext>
            </a:extLst>
          </p:cNvPr>
          <p:cNvSpPr txBox="1"/>
          <p:nvPr/>
        </p:nvSpPr>
        <p:spPr>
          <a:xfrm>
            <a:off x="1812728" y="1742459"/>
            <a:ext cx="3557577" cy="369332"/>
          </a:xfrm>
          <a:prstGeom prst="rect">
            <a:avLst/>
          </a:prstGeom>
          <a:noFill/>
        </p:spPr>
        <p:txBody>
          <a:bodyPr wrap="none" rtlCol="0">
            <a:spAutoFit/>
          </a:bodyPr>
          <a:lstStyle/>
          <a:p>
            <a:r>
              <a:rPr lang="en-US" dirty="0" err="1"/>
              <a:t>TrajectoryController.plan</a:t>
            </a:r>
            <a:r>
              <a:rPr lang="en-US" dirty="0"/>
              <a:t>(</a:t>
            </a:r>
            <a:r>
              <a:rPr lang="en-US" dirty="0" err="1"/>
              <a:t>angleSet</a:t>
            </a:r>
            <a:r>
              <a:rPr lang="en-US" dirty="0"/>
              <a:t>)</a:t>
            </a:r>
            <a:endParaRPr lang="en-GB" dirty="0"/>
          </a:p>
        </p:txBody>
      </p:sp>
      <p:cxnSp>
        <p:nvCxnSpPr>
          <p:cNvPr id="42" name="Straight Arrow Connector 41">
            <a:extLst>
              <a:ext uri="{FF2B5EF4-FFF2-40B4-BE49-F238E27FC236}">
                <a16:creationId xmlns:a16="http://schemas.microsoft.com/office/drawing/2014/main" id="{D466FF11-381A-4473-A56D-E45882773284}"/>
              </a:ext>
            </a:extLst>
          </p:cNvPr>
          <p:cNvCxnSpPr>
            <a:cxnSpLocks/>
          </p:cNvCxnSpPr>
          <p:nvPr/>
        </p:nvCxnSpPr>
        <p:spPr>
          <a:xfrm flipH="1">
            <a:off x="3752617" y="1467228"/>
            <a:ext cx="129045" cy="1391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itle 1">
            <a:extLst>
              <a:ext uri="{FF2B5EF4-FFF2-40B4-BE49-F238E27FC236}">
                <a16:creationId xmlns:a16="http://schemas.microsoft.com/office/drawing/2014/main" id="{6481E7ED-6AD9-4AA5-BF26-46951526D8B0}"/>
              </a:ext>
            </a:extLst>
          </p:cNvPr>
          <p:cNvSpPr>
            <a:spLocks noGrp="1"/>
          </p:cNvSpPr>
          <p:nvPr>
            <p:ph type="title"/>
          </p:nvPr>
        </p:nvSpPr>
        <p:spPr>
          <a:xfrm>
            <a:off x="168571" y="119186"/>
            <a:ext cx="2505232" cy="931299"/>
          </a:xfrm>
        </p:spPr>
        <p:txBody>
          <a:bodyPr>
            <a:normAutofit/>
          </a:bodyPr>
          <a:lstStyle/>
          <a:p>
            <a:r>
              <a:rPr lang="en-US" dirty="0"/>
              <a:t>Firmware</a:t>
            </a:r>
            <a:endParaRPr lang="en-GB" dirty="0"/>
          </a:p>
        </p:txBody>
      </p:sp>
    </p:spTree>
    <p:extLst>
      <p:ext uri="{BB962C8B-B14F-4D97-AF65-F5344CB8AC3E}">
        <p14:creationId xmlns:p14="http://schemas.microsoft.com/office/powerpoint/2010/main" val="56783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7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hort term icon">
            <a:extLst>
              <a:ext uri="{FF2B5EF4-FFF2-40B4-BE49-F238E27FC236}">
                <a16:creationId xmlns:a16="http://schemas.microsoft.com/office/drawing/2014/main" id="{FFD1F92E-0719-42D4-8683-0759FF3A4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77" y="390122"/>
            <a:ext cx="1899901" cy="185370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478FC4D1-85EB-4844-938B-AA0AE0530F31}"/>
              </a:ext>
            </a:extLst>
          </p:cNvPr>
          <p:cNvSpPr>
            <a:spLocks noGrp="1"/>
          </p:cNvSpPr>
          <p:nvPr>
            <p:ph type="title"/>
          </p:nvPr>
        </p:nvSpPr>
        <p:spPr>
          <a:xfrm>
            <a:off x="2018320" y="887466"/>
            <a:ext cx="2007911" cy="1356360"/>
          </a:xfrm>
        </p:spPr>
        <p:txBody>
          <a:bodyPr/>
          <a:lstStyle/>
          <a:p>
            <a:r>
              <a:rPr lang="en-US" dirty="0"/>
              <a:t>WHAT</a:t>
            </a:r>
            <a:endParaRPr lang="en-GB" dirty="0"/>
          </a:p>
        </p:txBody>
      </p:sp>
      <p:pic>
        <p:nvPicPr>
          <p:cNvPr id="1026" name="Picture 2" descr="Image result for CYbathlon logo">
            <a:extLst>
              <a:ext uri="{FF2B5EF4-FFF2-40B4-BE49-F238E27FC236}">
                <a16:creationId xmlns:a16="http://schemas.microsoft.com/office/drawing/2014/main" id="{76E22893-5FF3-4FB2-8D32-3E8E7A3E78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8623" y="996099"/>
            <a:ext cx="7570800" cy="49026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Ybathlon logo">
            <a:extLst>
              <a:ext uri="{FF2B5EF4-FFF2-40B4-BE49-F238E27FC236}">
                <a16:creationId xmlns:a16="http://schemas.microsoft.com/office/drawing/2014/main" id="{D99877B4-539F-4AE1-97AA-934285C1CE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043" y="4484418"/>
            <a:ext cx="3988869" cy="2136894"/>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F1A06E11-BACC-496B-8367-2624E855032E}"/>
              </a:ext>
            </a:extLst>
          </p:cNvPr>
          <p:cNvSpPr>
            <a:spLocks noGrp="1"/>
          </p:cNvSpPr>
          <p:nvPr>
            <p:ph idx="1"/>
          </p:nvPr>
        </p:nvSpPr>
        <p:spPr>
          <a:xfrm>
            <a:off x="716108" y="2490180"/>
            <a:ext cx="3422259" cy="2242076"/>
          </a:xfrm>
        </p:spPr>
        <p:txBody>
          <a:bodyPr numCol="1">
            <a:normAutofit/>
          </a:bodyPr>
          <a:lstStyle/>
          <a:p>
            <a:r>
              <a:rPr lang="en-US" dirty="0"/>
              <a:t>Build</a:t>
            </a:r>
          </a:p>
          <a:p>
            <a:pPr lvl="1"/>
            <a:r>
              <a:rPr lang="en-US" dirty="0"/>
              <a:t>Arm</a:t>
            </a:r>
          </a:p>
          <a:p>
            <a:pPr lvl="1"/>
            <a:r>
              <a:rPr lang="en-US" dirty="0"/>
              <a:t>Leg</a:t>
            </a:r>
          </a:p>
          <a:p>
            <a:pPr lvl="1"/>
            <a:r>
              <a:rPr lang="en-US" dirty="0"/>
              <a:t>BCI</a:t>
            </a:r>
          </a:p>
          <a:p>
            <a:r>
              <a:rPr lang="en-US" dirty="0"/>
              <a:t>Enter Competition</a:t>
            </a:r>
          </a:p>
          <a:p>
            <a:pPr lvl="1"/>
            <a:r>
              <a:rPr lang="en-US" dirty="0"/>
              <a:t>CYBATHLON 2020</a:t>
            </a:r>
            <a:endParaRPr lang="en-GB" dirty="0"/>
          </a:p>
        </p:txBody>
      </p:sp>
      <p:sp>
        <p:nvSpPr>
          <p:cNvPr id="2" name="Rectangle 1">
            <a:extLst>
              <a:ext uri="{FF2B5EF4-FFF2-40B4-BE49-F238E27FC236}">
                <a16:creationId xmlns:a16="http://schemas.microsoft.com/office/drawing/2014/main" id="{6CAAD65E-FF63-476B-B94E-8D5BE70327C0}"/>
              </a:ext>
            </a:extLst>
          </p:cNvPr>
          <p:cNvSpPr/>
          <p:nvPr/>
        </p:nvSpPr>
        <p:spPr>
          <a:xfrm>
            <a:off x="9320786" y="959224"/>
            <a:ext cx="2423801" cy="493955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5DE1D9B6-DA47-4420-B33E-5E57BE251DC8}"/>
              </a:ext>
            </a:extLst>
          </p:cNvPr>
          <p:cNvSpPr/>
          <p:nvPr/>
        </p:nvSpPr>
        <p:spPr>
          <a:xfrm>
            <a:off x="4216912" y="3485120"/>
            <a:ext cx="2575862" cy="2399475"/>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9449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D9E4-FE82-481E-A6B9-2490E52D3E55}"/>
              </a:ext>
            </a:extLst>
          </p:cNvPr>
          <p:cNvSpPr>
            <a:spLocks noGrp="1"/>
          </p:cNvSpPr>
          <p:nvPr>
            <p:ph type="title"/>
          </p:nvPr>
        </p:nvSpPr>
        <p:spPr/>
        <p:txBody>
          <a:bodyPr/>
          <a:lstStyle/>
          <a:p>
            <a:r>
              <a:rPr lang="en-US" dirty="0"/>
              <a:t>To do’s</a:t>
            </a:r>
            <a:endParaRPr lang="en-GB" dirty="0"/>
          </a:p>
        </p:txBody>
      </p:sp>
      <p:sp>
        <p:nvSpPr>
          <p:cNvPr id="3" name="Content Placeholder 2">
            <a:extLst>
              <a:ext uri="{FF2B5EF4-FFF2-40B4-BE49-F238E27FC236}">
                <a16:creationId xmlns:a16="http://schemas.microsoft.com/office/drawing/2014/main" id="{FD28963A-96BC-4793-8284-B0DEC1F3236B}"/>
              </a:ext>
            </a:extLst>
          </p:cNvPr>
          <p:cNvSpPr>
            <a:spLocks noGrp="1"/>
          </p:cNvSpPr>
          <p:nvPr>
            <p:ph idx="1"/>
          </p:nvPr>
        </p:nvSpPr>
        <p:spPr/>
        <p:txBody>
          <a:bodyPr/>
          <a:lstStyle/>
          <a:p>
            <a:r>
              <a:rPr lang="en-US" dirty="0"/>
              <a:t>Classes for </a:t>
            </a:r>
            <a:r>
              <a:rPr lang="en-US" dirty="0" err="1"/>
              <a:t>survo</a:t>
            </a:r>
            <a:r>
              <a:rPr lang="en-US" dirty="0"/>
              <a:t>, DC and stepper motors</a:t>
            </a:r>
            <a:endParaRPr lang="en-GB" dirty="0"/>
          </a:p>
        </p:txBody>
      </p:sp>
    </p:spTree>
    <p:extLst>
      <p:ext uri="{BB962C8B-B14F-4D97-AF65-F5344CB8AC3E}">
        <p14:creationId xmlns:p14="http://schemas.microsoft.com/office/powerpoint/2010/main" val="2234999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A3A6-B076-4998-ADF1-02554E10BFCE}"/>
              </a:ext>
            </a:extLst>
          </p:cNvPr>
          <p:cNvSpPr>
            <a:spLocks noGrp="1"/>
          </p:cNvSpPr>
          <p:nvPr>
            <p:ph type="title"/>
          </p:nvPr>
        </p:nvSpPr>
        <p:spPr/>
        <p:txBody>
          <a:bodyPr/>
          <a:lstStyle/>
          <a:p>
            <a:r>
              <a:rPr lang="en-US" dirty="0"/>
              <a:t>OOP in C++</a:t>
            </a:r>
            <a:endParaRPr lang="en-GB" dirty="0"/>
          </a:p>
        </p:txBody>
      </p:sp>
      <p:sp>
        <p:nvSpPr>
          <p:cNvPr id="3" name="Content Placeholder 2">
            <a:extLst>
              <a:ext uri="{FF2B5EF4-FFF2-40B4-BE49-F238E27FC236}">
                <a16:creationId xmlns:a16="http://schemas.microsoft.com/office/drawing/2014/main" id="{3F3DC2CC-44E2-494F-9CC1-338537C609FE}"/>
              </a:ext>
            </a:extLst>
          </p:cNvPr>
          <p:cNvSpPr>
            <a:spLocks noGrp="1"/>
          </p:cNvSpPr>
          <p:nvPr>
            <p:ph idx="1"/>
          </p:nvPr>
        </p:nvSpPr>
        <p:spPr/>
        <p:txBody>
          <a:bodyPr/>
          <a:lstStyle/>
          <a:p>
            <a:r>
              <a:rPr lang="en-US" dirty="0"/>
              <a:t>Header files: .h ,and .</a:t>
            </a:r>
            <a:r>
              <a:rPr lang="en-US" dirty="0" err="1"/>
              <a:t>cpp</a:t>
            </a:r>
            <a:r>
              <a:rPr lang="en-US" dirty="0"/>
              <a:t> files</a:t>
            </a:r>
          </a:p>
          <a:p>
            <a:r>
              <a:rPr lang="en-US" dirty="0"/>
              <a:t>Some kind of explanation</a:t>
            </a:r>
          </a:p>
          <a:p>
            <a:r>
              <a:rPr lang="en-US" dirty="0"/>
              <a:t>See the led example </a:t>
            </a:r>
            <a:r>
              <a:rPr lang="en-GB" dirty="0"/>
              <a:t>(still need to make it)</a:t>
            </a:r>
            <a:endParaRPr lang="en-US" dirty="0"/>
          </a:p>
        </p:txBody>
      </p:sp>
    </p:spTree>
    <p:extLst>
      <p:ext uri="{BB962C8B-B14F-4D97-AF65-F5344CB8AC3E}">
        <p14:creationId xmlns:p14="http://schemas.microsoft.com/office/powerpoint/2010/main" val="2539263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1F7E-2908-4F6F-80FE-88CC898AA712}"/>
              </a:ext>
            </a:extLst>
          </p:cNvPr>
          <p:cNvSpPr>
            <a:spLocks noGrp="1"/>
          </p:cNvSpPr>
          <p:nvPr>
            <p:ph type="title"/>
          </p:nvPr>
        </p:nvSpPr>
        <p:spPr/>
        <p:txBody>
          <a:bodyPr/>
          <a:lstStyle/>
          <a:p>
            <a:r>
              <a:rPr lang="en-US" dirty="0"/>
              <a:t>New Member onboarding</a:t>
            </a:r>
            <a:endParaRPr lang="en-GB" dirty="0"/>
          </a:p>
        </p:txBody>
      </p:sp>
      <p:sp>
        <p:nvSpPr>
          <p:cNvPr id="3" name="Content Placeholder 2">
            <a:extLst>
              <a:ext uri="{FF2B5EF4-FFF2-40B4-BE49-F238E27FC236}">
                <a16:creationId xmlns:a16="http://schemas.microsoft.com/office/drawing/2014/main" id="{8EED700E-15FD-4902-B49B-0FE49A4C036C}"/>
              </a:ext>
            </a:extLst>
          </p:cNvPr>
          <p:cNvSpPr>
            <a:spLocks noGrp="1"/>
          </p:cNvSpPr>
          <p:nvPr>
            <p:ph idx="1"/>
          </p:nvPr>
        </p:nvSpPr>
        <p:spPr/>
        <p:txBody>
          <a:bodyPr/>
          <a:lstStyle/>
          <a:p>
            <a:r>
              <a:rPr lang="en-US" dirty="0"/>
              <a:t>Pre requisites</a:t>
            </a:r>
          </a:p>
          <a:p>
            <a:pPr lvl="1"/>
            <a:r>
              <a:rPr lang="en-US" dirty="0"/>
              <a:t>C++ - </a:t>
            </a:r>
            <a:r>
              <a:rPr lang="en-US" dirty="0">
                <a:hlinkClick r:id="rId2"/>
              </a:rPr>
              <a:t>effective modern C++</a:t>
            </a:r>
            <a:r>
              <a:rPr lang="en-US" dirty="0"/>
              <a:t> , </a:t>
            </a:r>
            <a:r>
              <a:rPr lang="en-US" dirty="0">
                <a:hlinkClick r:id="rId3"/>
              </a:rPr>
              <a:t>Lynda course – C++ essential training</a:t>
            </a:r>
            <a:endParaRPr lang="en-US" dirty="0"/>
          </a:p>
          <a:p>
            <a:pPr lvl="1"/>
            <a:r>
              <a:rPr lang="en-US" dirty="0"/>
              <a:t>Arduino –</a:t>
            </a:r>
            <a:r>
              <a:rPr lang="en-US" dirty="0">
                <a:hlinkClick r:id="rId4"/>
              </a:rPr>
              <a:t> Arduino cook book</a:t>
            </a:r>
            <a:r>
              <a:rPr lang="en-US" dirty="0"/>
              <a:t> , </a:t>
            </a:r>
            <a:r>
              <a:rPr lang="en-US" dirty="0">
                <a:hlinkClick r:id="rId5"/>
              </a:rPr>
              <a:t>Lynda course – Learn Arduino: The basics</a:t>
            </a:r>
            <a:endParaRPr lang="en-US" dirty="0"/>
          </a:p>
          <a:p>
            <a:pPr lvl="1"/>
            <a:r>
              <a:rPr lang="en-US" dirty="0">
                <a:hlinkClick r:id="rId6"/>
              </a:rPr>
              <a:t>OOP (bike light tutorial)</a:t>
            </a:r>
            <a:endParaRPr lang="en-US" dirty="0"/>
          </a:p>
          <a:p>
            <a:r>
              <a:rPr lang="en-US" dirty="0"/>
              <a:t>MVP</a:t>
            </a:r>
          </a:p>
          <a:p>
            <a:pPr lvl="1"/>
            <a:r>
              <a:rPr lang="en-US" dirty="0">
                <a:hlinkClick r:id="rId7"/>
              </a:rPr>
              <a:t>Current robot arm script</a:t>
            </a:r>
            <a:endParaRPr lang="en-US" dirty="0"/>
          </a:p>
          <a:p>
            <a:r>
              <a:rPr lang="en-US" dirty="0"/>
              <a:t>Future work</a:t>
            </a:r>
          </a:p>
          <a:p>
            <a:pPr lvl="1"/>
            <a:r>
              <a:rPr lang="en-US" dirty="0" err="1"/>
              <a:t>moveTo</a:t>
            </a:r>
            <a:r>
              <a:rPr lang="en-US" dirty="0"/>
              <a:t>(</a:t>
            </a:r>
            <a:r>
              <a:rPr lang="en-US" dirty="0" err="1"/>
              <a:t>x,y,z</a:t>
            </a:r>
            <a:r>
              <a:rPr lang="en-US" dirty="0"/>
              <a:t>)</a:t>
            </a:r>
          </a:p>
          <a:p>
            <a:pPr lvl="1"/>
            <a:r>
              <a:rPr lang="en-US" dirty="0" err="1"/>
              <a:t>handOpen</a:t>
            </a:r>
            <a:r>
              <a:rPr lang="en-US" dirty="0"/>
              <a:t>()</a:t>
            </a:r>
          </a:p>
          <a:p>
            <a:pPr lvl="1"/>
            <a:r>
              <a:rPr lang="en-US" dirty="0" err="1"/>
              <a:t>handClosed</a:t>
            </a:r>
            <a:r>
              <a:rPr lang="en-US" dirty="0"/>
              <a:t>()</a:t>
            </a:r>
          </a:p>
          <a:p>
            <a:endParaRPr lang="en-GB" dirty="0"/>
          </a:p>
        </p:txBody>
      </p:sp>
    </p:spTree>
    <p:extLst>
      <p:ext uri="{BB962C8B-B14F-4D97-AF65-F5344CB8AC3E}">
        <p14:creationId xmlns:p14="http://schemas.microsoft.com/office/powerpoint/2010/main" val="4619018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8810-6DB2-457B-9D3E-595B16B195C4}"/>
              </a:ext>
            </a:extLst>
          </p:cNvPr>
          <p:cNvSpPr>
            <a:spLocks noGrp="1"/>
          </p:cNvSpPr>
          <p:nvPr>
            <p:ph type="title"/>
          </p:nvPr>
        </p:nvSpPr>
        <p:spPr>
          <a:xfrm>
            <a:off x="1143000" y="231781"/>
            <a:ext cx="9875520" cy="1356360"/>
          </a:xfrm>
        </p:spPr>
        <p:txBody>
          <a:bodyPr/>
          <a:lstStyle/>
          <a:p>
            <a:pPr algn="ctr"/>
            <a:r>
              <a:rPr lang="en-US" dirty="0"/>
              <a:t>Software development Kit (SDK)</a:t>
            </a:r>
            <a:endParaRPr lang="en-GB" dirty="0"/>
          </a:p>
        </p:txBody>
      </p:sp>
      <p:sp>
        <p:nvSpPr>
          <p:cNvPr id="3" name="Content Placeholder 2">
            <a:extLst>
              <a:ext uri="{FF2B5EF4-FFF2-40B4-BE49-F238E27FC236}">
                <a16:creationId xmlns:a16="http://schemas.microsoft.com/office/drawing/2014/main" id="{0ACAC502-E459-42C9-B498-7C9E439BB42D}"/>
              </a:ext>
            </a:extLst>
          </p:cNvPr>
          <p:cNvSpPr>
            <a:spLocks noGrp="1"/>
          </p:cNvSpPr>
          <p:nvPr>
            <p:ph idx="1"/>
          </p:nvPr>
        </p:nvSpPr>
        <p:spPr>
          <a:xfrm>
            <a:off x="1143000" y="1679510"/>
            <a:ext cx="3872883" cy="4268529"/>
          </a:xfrm>
        </p:spPr>
        <p:txBody>
          <a:bodyPr>
            <a:normAutofit/>
          </a:bodyPr>
          <a:lstStyle/>
          <a:p>
            <a:pPr marL="45720" indent="0">
              <a:buNone/>
            </a:pPr>
            <a:r>
              <a:rPr lang="en-US" sz="3200" b="1" dirty="0"/>
              <a:t>WHY. </a:t>
            </a:r>
            <a:r>
              <a:rPr lang="en-US" sz="3200" dirty="0"/>
              <a:t>The SDK team are responsible for allowing </a:t>
            </a:r>
            <a:r>
              <a:rPr lang="en-US" sz="3200" i="1" dirty="0"/>
              <a:t>easy access</a:t>
            </a:r>
            <a:r>
              <a:rPr lang="en-US" sz="3200" dirty="0"/>
              <a:t> to the functionality provided by the firmware team. </a:t>
            </a:r>
          </a:p>
        </p:txBody>
      </p:sp>
      <p:sp>
        <p:nvSpPr>
          <p:cNvPr id="4" name="Content Placeholder 2">
            <a:extLst>
              <a:ext uri="{FF2B5EF4-FFF2-40B4-BE49-F238E27FC236}">
                <a16:creationId xmlns:a16="http://schemas.microsoft.com/office/drawing/2014/main" id="{0B679F0F-BF56-4D5A-A67A-FDED03ADF6F6}"/>
              </a:ext>
            </a:extLst>
          </p:cNvPr>
          <p:cNvSpPr txBox="1">
            <a:spLocks/>
          </p:cNvSpPr>
          <p:nvPr/>
        </p:nvSpPr>
        <p:spPr>
          <a:xfrm>
            <a:off x="5832629" y="1822735"/>
            <a:ext cx="5885895" cy="4268529"/>
          </a:xfrm>
          <a:prstGeom prst="rect">
            <a:avLst/>
          </a:prstGeom>
        </p:spPr>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200" b="1" dirty="0"/>
              <a:t>HOW. </a:t>
            </a:r>
            <a:r>
              <a:rPr lang="en-US" sz="3200" dirty="0"/>
              <a:t>They do this by  </a:t>
            </a:r>
            <a:r>
              <a:rPr lang="en-US" sz="3200" i="1" dirty="0"/>
              <a:t>communicating commands </a:t>
            </a:r>
            <a:r>
              <a:rPr lang="en-US" sz="3200" dirty="0"/>
              <a:t>received from the UI team (in PC) to the microcontroller through serial  port (or otherwise). </a:t>
            </a:r>
            <a:r>
              <a:rPr lang="en-US" sz="3200" b="1" dirty="0"/>
              <a:t>WHAT.</a:t>
            </a:r>
            <a:r>
              <a:rPr lang="en-US" sz="3200" dirty="0"/>
              <a:t> A peace of C++ code in the Arduino that listens for and sends serial commands; and a python or MATLAB script that does the same on the PC side.</a:t>
            </a:r>
          </a:p>
        </p:txBody>
      </p:sp>
    </p:spTree>
    <p:extLst>
      <p:ext uri="{BB962C8B-B14F-4D97-AF65-F5344CB8AC3E}">
        <p14:creationId xmlns:p14="http://schemas.microsoft.com/office/powerpoint/2010/main" val="3171610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5277-8771-49B6-A604-E8AECFD6F8D3}"/>
              </a:ext>
            </a:extLst>
          </p:cNvPr>
          <p:cNvSpPr>
            <a:spLocks noGrp="1"/>
          </p:cNvSpPr>
          <p:nvPr>
            <p:ph type="title"/>
          </p:nvPr>
        </p:nvSpPr>
        <p:spPr/>
        <p:txBody>
          <a:bodyPr/>
          <a:lstStyle/>
          <a:p>
            <a:r>
              <a:rPr lang="en-US" dirty="0"/>
              <a:t>Responsibilities</a:t>
            </a:r>
            <a:endParaRPr lang="en-GB" dirty="0"/>
          </a:p>
        </p:txBody>
      </p:sp>
      <p:graphicFrame>
        <p:nvGraphicFramePr>
          <p:cNvPr id="4" name="Content Placeholder 3">
            <a:extLst>
              <a:ext uri="{FF2B5EF4-FFF2-40B4-BE49-F238E27FC236}">
                <a16:creationId xmlns:a16="http://schemas.microsoft.com/office/drawing/2014/main" id="{35C0F2E3-346D-4521-B36F-A8E64487AE70}"/>
              </a:ext>
            </a:extLst>
          </p:cNvPr>
          <p:cNvGraphicFramePr>
            <a:graphicFrameLocks noGrp="1"/>
          </p:cNvGraphicFramePr>
          <p:nvPr>
            <p:ph idx="1"/>
          </p:nvPr>
        </p:nvGraphicFramePr>
        <p:xfrm>
          <a:off x="1143000" y="2057400"/>
          <a:ext cx="9872663"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0882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13C6-F4BA-4415-B92A-586E0C5F2CE6}"/>
              </a:ext>
            </a:extLst>
          </p:cNvPr>
          <p:cNvSpPr>
            <a:spLocks noGrp="1"/>
          </p:cNvSpPr>
          <p:nvPr>
            <p:ph type="title"/>
          </p:nvPr>
        </p:nvSpPr>
        <p:spPr>
          <a:xfrm>
            <a:off x="359229" y="374469"/>
            <a:ext cx="9875520" cy="592182"/>
          </a:xfrm>
        </p:spPr>
        <p:txBody>
          <a:bodyPr>
            <a:normAutofit fontScale="90000"/>
          </a:bodyPr>
          <a:lstStyle/>
          <a:p>
            <a:r>
              <a:rPr lang="en-US" dirty="0"/>
              <a:t>Circuit diagram</a:t>
            </a:r>
            <a:endParaRPr lang="en-GB" dirty="0"/>
          </a:p>
        </p:txBody>
      </p:sp>
      <p:sp>
        <p:nvSpPr>
          <p:cNvPr id="4" name="Rectangle 3">
            <a:extLst>
              <a:ext uri="{FF2B5EF4-FFF2-40B4-BE49-F238E27FC236}">
                <a16:creationId xmlns:a16="http://schemas.microsoft.com/office/drawing/2014/main" id="{4DD673ED-11C5-4A20-B17C-C343D2B678B9}"/>
              </a:ext>
            </a:extLst>
          </p:cNvPr>
          <p:cNvSpPr/>
          <p:nvPr/>
        </p:nvSpPr>
        <p:spPr>
          <a:xfrm>
            <a:off x="4072925" y="3738604"/>
            <a:ext cx="3803973" cy="2191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Arduino</a:t>
            </a:r>
            <a:endParaRPr lang="en-GB" dirty="0"/>
          </a:p>
        </p:txBody>
      </p:sp>
      <p:sp>
        <p:nvSpPr>
          <p:cNvPr id="5" name="Rectangle 4">
            <a:extLst>
              <a:ext uri="{FF2B5EF4-FFF2-40B4-BE49-F238E27FC236}">
                <a16:creationId xmlns:a16="http://schemas.microsoft.com/office/drawing/2014/main" id="{B81940CB-991E-44BF-8F1D-7C25DB1C1AE4}"/>
              </a:ext>
            </a:extLst>
          </p:cNvPr>
          <p:cNvSpPr/>
          <p:nvPr/>
        </p:nvSpPr>
        <p:spPr>
          <a:xfrm>
            <a:off x="4072926" y="836022"/>
            <a:ext cx="3803973" cy="21919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Bread board</a:t>
            </a:r>
            <a:endParaRPr lang="en-GB" dirty="0"/>
          </a:p>
        </p:txBody>
      </p:sp>
      <p:sp>
        <p:nvSpPr>
          <p:cNvPr id="6" name="Oval 5">
            <a:extLst>
              <a:ext uri="{FF2B5EF4-FFF2-40B4-BE49-F238E27FC236}">
                <a16:creationId xmlns:a16="http://schemas.microsoft.com/office/drawing/2014/main" id="{9A8C64AD-5280-4BD4-A47C-D6B639BE2EEE}"/>
              </a:ext>
            </a:extLst>
          </p:cNvPr>
          <p:cNvSpPr/>
          <p:nvPr/>
        </p:nvSpPr>
        <p:spPr>
          <a:xfrm>
            <a:off x="4349931" y="1049381"/>
            <a:ext cx="352697" cy="378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D93DC62A-25B0-4A36-A5E4-63246C5E9A7D}"/>
              </a:ext>
            </a:extLst>
          </p:cNvPr>
          <p:cNvSpPr/>
          <p:nvPr/>
        </p:nvSpPr>
        <p:spPr>
          <a:xfrm>
            <a:off x="4944292" y="1049380"/>
            <a:ext cx="352697" cy="3788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ED779143-A788-45DA-87EC-A9365A05B10E}"/>
              </a:ext>
            </a:extLst>
          </p:cNvPr>
          <p:cNvSpPr/>
          <p:nvPr/>
        </p:nvSpPr>
        <p:spPr>
          <a:xfrm>
            <a:off x="5573994" y="1049380"/>
            <a:ext cx="352697" cy="3788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DBE21E97-6910-4CCE-9682-AC97165FC9B3}"/>
              </a:ext>
            </a:extLst>
          </p:cNvPr>
          <p:cNvSpPr/>
          <p:nvPr/>
        </p:nvSpPr>
        <p:spPr>
          <a:xfrm>
            <a:off x="6123216" y="1049380"/>
            <a:ext cx="352697" cy="3788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42A92905-C62C-427A-8B11-DF355F34F43E}"/>
              </a:ext>
            </a:extLst>
          </p:cNvPr>
          <p:cNvSpPr/>
          <p:nvPr/>
        </p:nvSpPr>
        <p:spPr>
          <a:xfrm>
            <a:off x="6672438" y="1049380"/>
            <a:ext cx="352697" cy="3788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775A7C49-7E8C-40CE-92A4-BCB51F3CECDA}"/>
              </a:ext>
            </a:extLst>
          </p:cNvPr>
          <p:cNvSpPr/>
          <p:nvPr/>
        </p:nvSpPr>
        <p:spPr>
          <a:xfrm>
            <a:off x="7274668" y="1049380"/>
            <a:ext cx="352697" cy="3788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4FFC614C-A426-41D6-8324-F9DF99CA7B17}"/>
              </a:ext>
            </a:extLst>
          </p:cNvPr>
          <p:cNvSpPr/>
          <p:nvPr/>
        </p:nvSpPr>
        <p:spPr>
          <a:xfrm>
            <a:off x="6840911" y="2181496"/>
            <a:ext cx="352697" cy="59218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0007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CCC859-33F5-4ECF-97FF-0DA0616FCB22}"/>
              </a:ext>
            </a:extLst>
          </p:cNvPr>
          <p:cNvSpPr/>
          <p:nvPr/>
        </p:nvSpPr>
        <p:spPr>
          <a:xfrm>
            <a:off x="443345" y="1021529"/>
            <a:ext cx="4836487" cy="5067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Firmware</a:t>
            </a:r>
            <a:endParaRPr lang="en-GB" dirty="0"/>
          </a:p>
        </p:txBody>
      </p:sp>
      <p:sp>
        <p:nvSpPr>
          <p:cNvPr id="5" name="Rectangle 4">
            <a:extLst>
              <a:ext uri="{FF2B5EF4-FFF2-40B4-BE49-F238E27FC236}">
                <a16:creationId xmlns:a16="http://schemas.microsoft.com/office/drawing/2014/main" id="{E7E0E0F6-3710-47EE-9603-F0DC201248D4}"/>
              </a:ext>
            </a:extLst>
          </p:cNvPr>
          <p:cNvSpPr/>
          <p:nvPr/>
        </p:nvSpPr>
        <p:spPr>
          <a:xfrm>
            <a:off x="6228616" y="1021529"/>
            <a:ext cx="5399965" cy="5067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User Interface</a:t>
            </a:r>
            <a:endParaRPr lang="en-GB" dirty="0"/>
          </a:p>
        </p:txBody>
      </p:sp>
      <p:sp>
        <p:nvSpPr>
          <p:cNvPr id="21" name="TextBox 20">
            <a:extLst>
              <a:ext uri="{FF2B5EF4-FFF2-40B4-BE49-F238E27FC236}">
                <a16:creationId xmlns:a16="http://schemas.microsoft.com/office/drawing/2014/main" id="{FCA1A416-96D7-42F7-A526-A6E6056C263D}"/>
              </a:ext>
            </a:extLst>
          </p:cNvPr>
          <p:cNvSpPr txBox="1"/>
          <p:nvPr/>
        </p:nvSpPr>
        <p:spPr>
          <a:xfrm>
            <a:off x="8477052" y="2497674"/>
            <a:ext cx="1491114" cy="369332"/>
          </a:xfrm>
          <a:prstGeom prst="rect">
            <a:avLst/>
          </a:prstGeom>
          <a:noFill/>
        </p:spPr>
        <p:txBody>
          <a:bodyPr wrap="none" rtlCol="0">
            <a:spAutoFit/>
          </a:bodyPr>
          <a:lstStyle/>
          <a:p>
            <a:r>
              <a:rPr lang="en-US" dirty="0"/>
              <a:t>arm.led2Off()</a:t>
            </a:r>
            <a:endParaRPr lang="en-GB" dirty="0"/>
          </a:p>
        </p:txBody>
      </p:sp>
      <p:sp>
        <p:nvSpPr>
          <p:cNvPr id="15" name="Rectangle 14">
            <a:extLst>
              <a:ext uri="{FF2B5EF4-FFF2-40B4-BE49-F238E27FC236}">
                <a16:creationId xmlns:a16="http://schemas.microsoft.com/office/drawing/2014/main" id="{9E02FA77-AB71-47A7-96E2-932B88030376}"/>
              </a:ext>
            </a:extLst>
          </p:cNvPr>
          <p:cNvSpPr/>
          <p:nvPr/>
        </p:nvSpPr>
        <p:spPr>
          <a:xfrm>
            <a:off x="4824564" y="1304635"/>
            <a:ext cx="1825208" cy="4248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Serial </a:t>
            </a:r>
          </a:p>
          <a:p>
            <a:pPr algn="ctr"/>
            <a:r>
              <a:rPr lang="en-US" dirty="0"/>
              <a:t>port</a:t>
            </a:r>
            <a:endParaRPr lang="en-GB" dirty="0"/>
          </a:p>
        </p:txBody>
      </p:sp>
      <p:sp>
        <p:nvSpPr>
          <p:cNvPr id="14" name="Rectangle 13">
            <a:extLst>
              <a:ext uri="{FF2B5EF4-FFF2-40B4-BE49-F238E27FC236}">
                <a16:creationId xmlns:a16="http://schemas.microsoft.com/office/drawing/2014/main" id="{EEB5991C-8132-4C25-9B07-F680BB994FA9}"/>
              </a:ext>
            </a:extLst>
          </p:cNvPr>
          <p:cNvSpPr/>
          <p:nvPr/>
        </p:nvSpPr>
        <p:spPr>
          <a:xfrm>
            <a:off x="6054509" y="591658"/>
            <a:ext cx="5827442" cy="59272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chemeClr val="tx1"/>
                </a:solidFill>
              </a:rPr>
              <a:t>In PC</a:t>
            </a:r>
            <a:endParaRPr lang="en-GB" dirty="0">
              <a:solidFill>
                <a:schemeClr val="tx1"/>
              </a:solidFill>
            </a:endParaRPr>
          </a:p>
        </p:txBody>
      </p:sp>
      <p:sp>
        <p:nvSpPr>
          <p:cNvPr id="13" name="Rectangle 12">
            <a:extLst>
              <a:ext uri="{FF2B5EF4-FFF2-40B4-BE49-F238E27FC236}">
                <a16:creationId xmlns:a16="http://schemas.microsoft.com/office/drawing/2014/main" id="{29F04FA7-3DC3-43A0-8A4E-796D7F0BDFF6}"/>
              </a:ext>
            </a:extLst>
          </p:cNvPr>
          <p:cNvSpPr/>
          <p:nvPr/>
        </p:nvSpPr>
        <p:spPr>
          <a:xfrm>
            <a:off x="310049" y="591658"/>
            <a:ext cx="5148642" cy="59272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chemeClr val="tx1"/>
                </a:solidFill>
              </a:rPr>
              <a:t>In device</a:t>
            </a:r>
            <a:endParaRPr lang="en-GB" dirty="0">
              <a:solidFill>
                <a:schemeClr val="tx1"/>
              </a:solidFill>
            </a:endParaRPr>
          </a:p>
        </p:txBody>
      </p:sp>
      <p:cxnSp>
        <p:nvCxnSpPr>
          <p:cNvPr id="26" name="Straight Arrow Connector 25">
            <a:extLst>
              <a:ext uri="{FF2B5EF4-FFF2-40B4-BE49-F238E27FC236}">
                <a16:creationId xmlns:a16="http://schemas.microsoft.com/office/drawing/2014/main" id="{9569F639-DF42-40D4-813D-15364CDD5917}"/>
              </a:ext>
            </a:extLst>
          </p:cNvPr>
          <p:cNvCxnSpPr>
            <a:cxnSpLocks/>
            <a:stCxn id="25" idx="1"/>
          </p:cNvCxnSpPr>
          <p:nvPr/>
        </p:nvCxnSpPr>
        <p:spPr>
          <a:xfrm flipH="1">
            <a:off x="3622862" y="1675426"/>
            <a:ext cx="4777252" cy="1603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A90EB11-FF5C-43DA-BE3D-66B62888A43F}"/>
              </a:ext>
            </a:extLst>
          </p:cNvPr>
          <p:cNvSpPr/>
          <p:nvPr/>
        </p:nvSpPr>
        <p:spPr>
          <a:xfrm>
            <a:off x="2097234" y="3148450"/>
            <a:ext cx="1528708"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Controller</a:t>
            </a:r>
            <a:endParaRPr lang="en-GB" dirty="0"/>
          </a:p>
        </p:txBody>
      </p:sp>
      <p:sp>
        <p:nvSpPr>
          <p:cNvPr id="24" name="Rectangle 23">
            <a:extLst>
              <a:ext uri="{FF2B5EF4-FFF2-40B4-BE49-F238E27FC236}">
                <a16:creationId xmlns:a16="http://schemas.microsoft.com/office/drawing/2014/main" id="{F577C7FB-FF90-410F-A846-24C73456679D}"/>
              </a:ext>
            </a:extLst>
          </p:cNvPr>
          <p:cNvSpPr/>
          <p:nvPr/>
        </p:nvSpPr>
        <p:spPr>
          <a:xfrm>
            <a:off x="2790865" y="4791537"/>
            <a:ext cx="590104"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Pot 4</a:t>
            </a:r>
            <a:endParaRPr lang="en-GB" dirty="0"/>
          </a:p>
        </p:txBody>
      </p:sp>
      <p:sp>
        <p:nvSpPr>
          <p:cNvPr id="25" name="TextBox 24">
            <a:extLst>
              <a:ext uri="{FF2B5EF4-FFF2-40B4-BE49-F238E27FC236}">
                <a16:creationId xmlns:a16="http://schemas.microsoft.com/office/drawing/2014/main" id="{03AB43DE-361C-4149-86EF-C70E9B6DCC39}"/>
              </a:ext>
            </a:extLst>
          </p:cNvPr>
          <p:cNvSpPr txBox="1"/>
          <p:nvPr/>
        </p:nvSpPr>
        <p:spPr>
          <a:xfrm>
            <a:off x="8400114" y="1490760"/>
            <a:ext cx="1451038" cy="369332"/>
          </a:xfrm>
          <a:prstGeom prst="rect">
            <a:avLst/>
          </a:prstGeom>
          <a:noFill/>
        </p:spPr>
        <p:txBody>
          <a:bodyPr wrap="none" rtlCol="0">
            <a:spAutoFit/>
          </a:bodyPr>
          <a:lstStyle/>
          <a:p>
            <a:r>
              <a:rPr lang="en-US" dirty="0"/>
              <a:t>arm.led1On()</a:t>
            </a:r>
            <a:endParaRPr lang="en-GB" dirty="0"/>
          </a:p>
        </p:txBody>
      </p:sp>
      <p:sp>
        <p:nvSpPr>
          <p:cNvPr id="28" name="TextBox 27">
            <a:extLst>
              <a:ext uri="{FF2B5EF4-FFF2-40B4-BE49-F238E27FC236}">
                <a16:creationId xmlns:a16="http://schemas.microsoft.com/office/drawing/2014/main" id="{42637D61-45BF-4286-9992-CB757CDF8156}"/>
              </a:ext>
            </a:extLst>
          </p:cNvPr>
          <p:cNvSpPr txBox="1"/>
          <p:nvPr/>
        </p:nvSpPr>
        <p:spPr>
          <a:xfrm>
            <a:off x="7815524" y="3922481"/>
            <a:ext cx="2916183" cy="369332"/>
          </a:xfrm>
          <a:prstGeom prst="rect">
            <a:avLst/>
          </a:prstGeom>
          <a:noFill/>
        </p:spPr>
        <p:txBody>
          <a:bodyPr wrap="none" rtlCol="0">
            <a:spAutoFit/>
          </a:bodyPr>
          <a:lstStyle/>
          <a:p>
            <a:r>
              <a:rPr lang="en-US" dirty="0" err="1"/>
              <a:t>arm.ledGroupOn</a:t>
            </a:r>
            <a:r>
              <a:rPr lang="en-US" dirty="0"/>
              <a:t>(1,0,0,1,1,0)</a:t>
            </a:r>
            <a:endParaRPr lang="en-GB" dirty="0"/>
          </a:p>
        </p:txBody>
      </p:sp>
      <p:sp>
        <p:nvSpPr>
          <p:cNvPr id="29" name="TextBox 28">
            <a:extLst>
              <a:ext uri="{FF2B5EF4-FFF2-40B4-BE49-F238E27FC236}">
                <a16:creationId xmlns:a16="http://schemas.microsoft.com/office/drawing/2014/main" id="{B48953D2-311F-47A0-A4D1-789864EF97DC}"/>
              </a:ext>
            </a:extLst>
          </p:cNvPr>
          <p:cNvSpPr txBox="1"/>
          <p:nvPr/>
        </p:nvSpPr>
        <p:spPr>
          <a:xfrm>
            <a:off x="7480980" y="5076152"/>
            <a:ext cx="3647217" cy="369332"/>
          </a:xfrm>
          <a:prstGeom prst="rect">
            <a:avLst/>
          </a:prstGeom>
          <a:noFill/>
        </p:spPr>
        <p:txBody>
          <a:bodyPr wrap="none" rtlCol="0">
            <a:spAutoFit/>
          </a:bodyPr>
          <a:lstStyle/>
          <a:p>
            <a:r>
              <a:rPr lang="en-US" dirty="0" err="1"/>
              <a:t>potPosition</a:t>
            </a:r>
            <a:r>
              <a:rPr lang="en-US" dirty="0"/>
              <a:t> =  arm.getPot2Position()</a:t>
            </a:r>
            <a:endParaRPr lang="en-GB" dirty="0"/>
          </a:p>
        </p:txBody>
      </p:sp>
      <p:cxnSp>
        <p:nvCxnSpPr>
          <p:cNvPr id="30" name="Straight Arrow Connector 29">
            <a:extLst>
              <a:ext uri="{FF2B5EF4-FFF2-40B4-BE49-F238E27FC236}">
                <a16:creationId xmlns:a16="http://schemas.microsoft.com/office/drawing/2014/main" id="{2E9C6A99-E091-4F77-AF75-1A8553C9AF83}"/>
              </a:ext>
            </a:extLst>
          </p:cNvPr>
          <p:cNvCxnSpPr>
            <a:cxnSpLocks/>
            <a:stCxn id="21" idx="1"/>
          </p:cNvCxnSpPr>
          <p:nvPr/>
        </p:nvCxnSpPr>
        <p:spPr>
          <a:xfrm flipH="1">
            <a:off x="3622862" y="2682340"/>
            <a:ext cx="4854190" cy="7466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8DDCEF0-4D9D-4B69-9E5D-3A990DC9E36B}"/>
              </a:ext>
            </a:extLst>
          </p:cNvPr>
          <p:cNvCxnSpPr>
            <a:cxnSpLocks/>
            <a:stCxn id="28" idx="1"/>
          </p:cNvCxnSpPr>
          <p:nvPr/>
        </p:nvCxnSpPr>
        <p:spPr>
          <a:xfrm flipH="1" flipV="1">
            <a:off x="3622862" y="3689985"/>
            <a:ext cx="4192662" cy="4171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8B17908-E697-42EB-A42F-749BBB160926}"/>
              </a:ext>
            </a:extLst>
          </p:cNvPr>
          <p:cNvSpPr txBox="1"/>
          <p:nvPr/>
        </p:nvSpPr>
        <p:spPr>
          <a:xfrm>
            <a:off x="4798556" y="2569236"/>
            <a:ext cx="750526" cy="369332"/>
          </a:xfrm>
          <a:prstGeom prst="rect">
            <a:avLst/>
          </a:prstGeom>
          <a:noFill/>
        </p:spPr>
        <p:txBody>
          <a:bodyPr wrap="none" rtlCol="0">
            <a:spAutoFit/>
          </a:bodyPr>
          <a:lstStyle/>
          <a:p>
            <a:r>
              <a:rPr lang="en-US" dirty="0"/>
              <a:t>“a1,1”</a:t>
            </a:r>
            <a:endParaRPr lang="en-GB" dirty="0"/>
          </a:p>
        </p:txBody>
      </p:sp>
      <p:sp>
        <p:nvSpPr>
          <p:cNvPr id="35" name="TextBox 34">
            <a:extLst>
              <a:ext uri="{FF2B5EF4-FFF2-40B4-BE49-F238E27FC236}">
                <a16:creationId xmlns:a16="http://schemas.microsoft.com/office/drawing/2014/main" id="{649B1EAE-8CA2-43B3-B7F8-22B7A217A486}"/>
              </a:ext>
            </a:extLst>
          </p:cNvPr>
          <p:cNvSpPr txBox="1"/>
          <p:nvPr/>
        </p:nvSpPr>
        <p:spPr>
          <a:xfrm>
            <a:off x="4791342" y="2991671"/>
            <a:ext cx="779381" cy="369332"/>
          </a:xfrm>
          <a:prstGeom prst="rect">
            <a:avLst/>
          </a:prstGeom>
          <a:noFill/>
        </p:spPr>
        <p:txBody>
          <a:bodyPr wrap="none" rtlCol="0">
            <a:spAutoFit/>
          </a:bodyPr>
          <a:lstStyle/>
          <a:p>
            <a:r>
              <a:rPr lang="en-US" dirty="0"/>
              <a:t>“a2,0”</a:t>
            </a:r>
            <a:endParaRPr lang="en-GB" dirty="0"/>
          </a:p>
        </p:txBody>
      </p:sp>
      <p:sp>
        <p:nvSpPr>
          <p:cNvPr id="36" name="TextBox 35">
            <a:extLst>
              <a:ext uri="{FF2B5EF4-FFF2-40B4-BE49-F238E27FC236}">
                <a16:creationId xmlns:a16="http://schemas.microsoft.com/office/drawing/2014/main" id="{07AD8478-728C-4432-898A-9336CA1FE9A4}"/>
              </a:ext>
            </a:extLst>
          </p:cNvPr>
          <p:cNvSpPr txBox="1"/>
          <p:nvPr/>
        </p:nvSpPr>
        <p:spPr>
          <a:xfrm>
            <a:off x="4781797" y="3617614"/>
            <a:ext cx="1433406" cy="369332"/>
          </a:xfrm>
          <a:prstGeom prst="rect">
            <a:avLst/>
          </a:prstGeom>
          <a:noFill/>
        </p:spPr>
        <p:txBody>
          <a:bodyPr wrap="none" rtlCol="0">
            <a:spAutoFit/>
          </a:bodyPr>
          <a:lstStyle/>
          <a:p>
            <a:r>
              <a:rPr lang="en-US" dirty="0"/>
              <a:t>“c1,0,0,1,1,0”</a:t>
            </a:r>
            <a:endParaRPr lang="en-GB" dirty="0"/>
          </a:p>
        </p:txBody>
      </p:sp>
      <p:sp>
        <p:nvSpPr>
          <p:cNvPr id="37" name="TextBox 36">
            <a:extLst>
              <a:ext uri="{FF2B5EF4-FFF2-40B4-BE49-F238E27FC236}">
                <a16:creationId xmlns:a16="http://schemas.microsoft.com/office/drawing/2014/main" id="{044D2CE8-AA64-4C4A-B145-28182AEB4DFE}"/>
              </a:ext>
            </a:extLst>
          </p:cNvPr>
          <p:cNvSpPr txBox="1"/>
          <p:nvPr/>
        </p:nvSpPr>
        <p:spPr>
          <a:xfrm>
            <a:off x="4805190" y="4137417"/>
            <a:ext cx="609462" cy="369332"/>
          </a:xfrm>
          <a:prstGeom prst="rect">
            <a:avLst/>
          </a:prstGeom>
          <a:noFill/>
        </p:spPr>
        <p:txBody>
          <a:bodyPr wrap="none" rtlCol="0">
            <a:spAutoFit/>
          </a:bodyPr>
          <a:lstStyle/>
          <a:p>
            <a:r>
              <a:rPr lang="en-US" dirty="0"/>
              <a:t>“d2”</a:t>
            </a:r>
            <a:endParaRPr lang="en-GB" dirty="0"/>
          </a:p>
        </p:txBody>
      </p:sp>
      <p:cxnSp>
        <p:nvCxnSpPr>
          <p:cNvPr id="39" name="Straight Arrow Connector 38">
            <a:extLst>
              <a:ext uri="{FF2B5EF4-FFF2-40B4-BE49-F238E27FC236}">
                <a16:creationId xmlns:a16="http://schemas.microsoft.com/office/drawing/2014/main" id="{FA50BA7A-6E81-4632-9011-5C27A502AF07}"/>
              </a:ext>
            </a:extLst>
          </p:cNvPr>
          <p:cNvCxnSpPr>
            <a:cxnSpLocks/>
            <a:endCxn id="29" idx="1"/>
          </p:cNvCxnSpPr>
          <p:nvPr/>
        </p:nvCxnSpPr>
        <p:spPr>
          <a:xfrm>
            <a:off x="3622862" y="3811712"/>
            <a:ext cx="3858118" cy="144910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1D02D18-7EBF-47E5-8610-3625C22C048A}"/>
              </a:ext>
            </a:extLst>
          </p:cNvPr>
          <p:cNvSpPr txBox="1"/>
          <p:nvPr/>
        </p:nvSpPr>
        <p:spPr>
          <a:xfrm>
            <a:off x="5619942" y="4483910"/>
            <a:ext cx="930063" cy="369332"/>
          </a:xfrm>
          <a:prstGeom prst="rect">
            <a:avLst/>
          </a:prstGeom>
          <a:noFill/>
        </p:spPr>
        <p:txBody>
          <a:bodyPr wrap="none" rtlCol="0">
            <a:spAutoFit/>
          </a:bodyPr>
          <a:lstStyle/>
          <a:p>
            <a:r>
              <a:rPr lang="en-US" dirty="0"/>
              <a:t>“d97.5” </a:t>
            </a:r>
            <a:endParaRPr lang="en-GB" dirty="0"/>
          </a:p>
        </p:txBody>
      </p:sp>
      <p:sp>
        <p:nvSpPr>
          <p:cNvPr id="41" name="TextBox 40">
            <a:extLst>
              <a:ext uri="{FF2B5EF4-FFF2-40B4-BE49-F238E27FC236}">
                <a16:creationId xmlns:a16="http://schemas.microsoft.com/office/drawing/2014/main" id="{454C11FC-5D52-4FD4-A7DA-0E9DD9BCD0A4}"/>
              </a:ext>
            </a:extLst>
          </p:cNvPr>
          <p:cNvSpPr txBox="1"/>
          <p:nvPr/>
        </p:nvSpPr>
        <p:spPr>
          <a:xfrm>
            <a:off x="8492439" y="3262680"/>
            <a:ext cx="2639184" cy="369332"/>
          </a:xfrm>
          <a:prstGeom prst="rect">
            <a:avLst/>
          </a:prstGeom>
          <a:noFill/>
        </p:spPr>
        <p:txBody>
          <a:bodyPr wrap="none" rtlCol="0">
            <a:spAutoFit/>
          </a:bodyPr>
          <a:lstStyle/>
          <a:p>
            <a:r>
              <a:rPr lang="en-US" dirty="0"/>
              <a:t>arm.setLed5Brigtness(50)</a:t>
            </a:r>
            <a:endParaRPr lang="en-GB" dirty="0"/>
          </a:p>
        </p:txBody>
      </p:sp>
      <p:cxnSp>
        <p:nvCxnSpPr>
          <p:cNvPr id="42" name="Straight Arrow Connector 41">
            <a:extLst>
              <a:ext uri="{FF2B5EF4-FFF2-40B4-BE49-F238E27FC236}">
                <a16:creationId xmlns:a16="http://schemas.microsoft.com/office/drawing/2014/main" id="{15D52593-B10C-4DCC-8A4D-2CB218E965BE}"/>
              </a:ext>
            </a:extLst>
          </p:cNvPr>
          <p:cNvCxnSpPr>
            <a:cxnSpLocks/>
            <a:stCxn id="41" idx="1"/>
          </p:cNvCxnSpPr>
          <p:nvPr/>
        </p:nvCxnSpPr>
        <p:spPr>
          <a:xfrm flipH="1">
            <a:off x="3604985" y="3447346"/>
            <a:ext cx="4887454" cy="1284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AB10494-AE3E-4A67-88FC-20B3E15FC8DA}"/>
              </a:ext>
            </a:extLst>
          </p:cNvPr>
          <p:cNvSpPr txBox="1"/>
          <p:nvPr/>
        </p:nvSpPr>
        <p:spPr>
          <a:xfrm>
            <a:off x="4809177" y="3349098"/>
            <a:ext cx="887102" cy="369332"/>
          </a:xfrm>
          <a:prstGeom prst="rect">
            <a:avLst/>
          </a:prstGeom>
          <a:noFill/>
        </p:spPr>
        <p:txBody>
          <a:bodyPr wrap="none" rtlCol="0">
            <a:spAutoFit/>
          </a:bodyPr>
          <a:lstStyle/>
          <a:p>
            <a:r>
              <a:rPr lang="en-US" dirty="0"/>
              <a:t>“b5,50”</a:t>
            </a:r>
            <a:endParaRPr lang="en-GB" dirty="0"/>
          </a:p>
        </p:txBody>
      </p:sp>
      <p:cxnSp>
        <p:nvCxnSpPr>
          <p:cNvPr id="47" name="Straight Arrow Connector 46">
            <a:extLst>
              <a:ext uri="{FF2B5EF4-FFF2-40B4-BE49-F238E27FC236}">
                <a16:creationId xmlns:a16="http://schemas.microsoft.com/office/drawing/2014/main" id="{A27F1FAF-8389-4B60-BDC9-6648F42AF83F}"/>
              </a:ext>
            </a:extLst>
          </p:cNvPr>
          <p:cNvCxnSpPr>
            <a:cxnSpLocks/>
          </p:cNvCxnSpPr>
          <p:nvPr/>
        </p:nvCxnSpPr>
        <p:spPr>
          <a:xfrm>
            <a:off x="3159344" y="3932803"/>
            <a:ext cx="529867" cy="81351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B0EEBC7-AE09-4DF8-9C20-D1AA8CFAD9CB}"/>
              </a:ext>
            </a:extLst>
          </p:cNvPr>
          <p:cNvSpPr txBox="1"/>
          <p:nvPr/>
        </p:nvSpPr>
        <p:spPr>
          <a:xfrm>
            <a:off x="1015369" y="2336653"/>
            <a:ext cx="1024639" cy="369332"/>
          </a:xfrm>
          <a:prstGeom prst="rect">
            <a:avLst/>
          </a:prstGeom>
          <a:noFill/>
        </p:spPr>
        <p:txBody>
          <a:bodyPr wrap="none" rtlCol="0">
            <a:spAutoFit/>
          </a:bodyPr>
          <a:lstStyle/>
          <a:p>
            <a:r>
              <a:rPr lang="en-US" dirty="0"/>
              <a:t>led1.on()</a:t>
            </a:r>
            <a:endParaRPr lang="en-GB" dirty="0"/>
          </a:p>
        </p:txBody>
      </p:sp>
      <p:sp>
        <p:nvSpPr>
          <p:cNvPr id="56" name="TextBox 55">
            <a:extLst>
              <a:ext uri="{FF2B5EF4-FFF2-40B4-BE49-F238E27FC236}">
                <a16:creationId xmlns:a16="http://schemas.microsoft.com/office/drawing/2014/main" id="{4B8308A4-5765-45E2-BFB3-EE8418FF273B}"/>
              </a:ext>
            </a:extLst>
          </p:cNvPr>
          <p:cNvSpPr txBox="1"/>
          <p:nvPr/>
        </p:nvSpPr>
        <p:spPr>
          <a:xfrm>
            <a:off x="2171824" y="2465761"/>
            <a:ext cx="1050288" cy="369332"/>
          </a:xfrm>
          <a:prstGeom prst="rect">
            <a:avLst/>
          </a:prstGeom>
          <a:noFill/>
        </p:spPr>
        <p:txBody>
          <a:bodyPr wrap="none" rtlCol="0">
            <a:spAutoFit/>
          </a:bodyPr>
          <a:lstStyle/>
          <a:p>
            <a:r>
              <a:rPr lang="en-US" dirty="0"/>
              <a:t>led3.off()</a:t>
            </a:r>
            <a:endParaRPr lang="en-GB" dirty="0"/>
          </a:p>
        </p:txBody>
      </p:sp>
      <p:cxnSp>
        <p:nvCxnSpPr>
          <p:cNvPr id="57" name="Straight Arrow Connector 56">
            <a:extLst>
              <a:ext uri="{FF2B5EF4-FFF2-40B4-BE49-F238E27FC236}">
                <a16:creationId xmlns:a16="http://schemas.microsoft.com/office/drawing/2014/main" id="{20B52CD6-6694-43EF-9E7E-FA7BF3F1E548}"/>
              </a:ext>
            </a:extLst>
          </p:cNvPr>
          <p:cNvCxnSpPr>
            <a:cxnSpLocks/>
          </p:cNvCxnSpPr>
          <p:nvPr/>
        </p:nvCxnSpPr>
        <p:spPr>
          <a:xfrm flipH="1" flipV="1">
            <a:off x="1064713" y="2150881"/>
            <a:ext cx="1194085" cy="99169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EC99F88-64A0-4608-9C0F-168A2692B93D}"/>
              </a:ext>
            </a:extLst>
          </p:cNvPr>
          <p:cNvCxnSpPr>
            <a:cxnSpLocks/>
          </p:cNvCxnSpPr>
          <p:nvPr/>
        </p:nvCxnSpPr>
        <p:spPr>
          <a:xfrm flipH="1" flipV="1">
            <a:off x="2439627" y="2111680"/>
            <a:ext cx="420243" cy="1052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3BC9A21-6A54-4069-A251-676CB632F5B1}"/>
              </a:ext>
            </a:extLst>
          </p:cNvPr>
          <p:cNvCxnSpPr>
            <a:cxnSpLocks/>
          </p:cNvCxnSpPr>
          <p:nvPr/>
        </p:nvCxnSpPr>
        <p:spPr>
          <a:xfrm flipV="1">
            <a:off x="3395860" y="2132460"/>
            <a:ext cx="445970" cy="10227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6BDCDDC-4F25-4775-8703-A941C47A1415}"/>
              </a:ext>
            </a:extLst>
          </p:cNvPr>
          <p:cNvSpPr txBox="1"/>
          <p:nvPr/>
        </p:nvSpPr>
        <p:spPr>
          <a:xfrm>
            <a:off x="1748577" y="4430537"/>
            <a:ext cx="3147593" cy="369332"/>
          </a:xfrm>
          <a:prstGeom prst="rect">
            <a:avLst/>
          </a:prstGeom>
          <a:noFill/>
        </p:spPr>
        <p:txBody>
          <a:bodyPr wrap="none" rtlCol="0">
            <a:spAutoFit/>
          </a:bodyPr>
          <a:lstStyle/>
          <a:p>
            <a:r>
              <a:rPr lang="en-US" dirty="0" err="1"/>
              <a:t>potPosition</a:t>
            </a:r>
            <a:r>
              <a:rPr lang="en-US" dirty="0"/>
              <a:t> =  </a:t>
            </a:r>
            <a:r>
              <a:rPr lang="en-US" dirty="0" err="1"/>
              <a:t>pot.getPosition</a:t>
            </a:r>
            <a:r>
              <a:rPr lang="en-US" dirty="0"/>
              <a:t>()</a:t>
            </a:r>
            <a:endParaRPr lang="en-GB" dirty="0"/>
          </a:p>
        </p:txBody>
      </p:sp>
      <p:sp>
        <p:nvSpPr>
          <p:cNvPr id="68" name="Rectangle 67">
            <a:extLst>
              <a:ext uri="{FF2B5EF4-FFF2-40B4-BE49-F238E27FC236}">
                <a16:creationId xmlns:a16="http://schemas.microsoft.com/office/drawing/2014/main" id="{B41315CE-944A-48F0-B8F5-9FACD38B052D}"/>
              </a:ext>
            </a:extLst>
          </p:cNvPr>
          <p:cNvSpPr/>
          <p:nvPr/>
        </p:nvSpPr>
        <p:spPr>
          <a:xfrm>
            <a:off x="774097" y="1319932"/>
            <a:ext cx="555185"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Led</a:t>
            </a:r>
          </a:p>
          <a:p>
            <a:pPr algn="ctr"/>
            <a:r>
              <a:rPr lang="en-US" dirty="0"/>
              <a:t>1</a:t>
            </a:r>
            <a:endParaRPr lang="en-GB" dirty="0"/>
          </a:p>
        </p:txBody>
      </p:sp>
      <p:sp>
        <p:nvSpPr>
          <p:cNvPr id="69" name="Rectangle 68">
            <a:extLst>
              <a:ext uri="{FF2B5EF4-FFF2-40B4-BE49-F238E27FC236}">
                <a16:creationId xmlns:a16="http://schemas.microsoft.com/office/drawing/2014/main" id="{F2A5815B-9A18-45E3-8E83-F9CD6C88A75D}"/>
              </a:ext>
            </a:extLst>
          </p:cNvPr>
          <p:cNvSpPr/>
          <p:nvPr/>
        </p:nvSpPr>
        <p:spPr>
          <a:xfrm>
            <a:off x="1467266" y="1304635"/>
            <a:ext cx="555185"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Led</a:t>
            </a:r>
          </a:p>
          <a:p>
            <a:pPr algn="ctr"/>
            <a:r>
              <a:rPr lang="en-US" dirty="0"/>
              <a:t>2</a:t>
            </a:r>
            <a:endParaRPr lang="en-GB" dirty="0"/>
          </a:p>
        </p:txBody>
      </p:sp>
      <p:sp>
        <p:nvSpPr>
          <p:cNvPr id="70" name="Rectangle 69">
            <a:extLst>
              <a:ext uri="{FF2B5EF4-FFF2-40B4-BE49-F238E27FC236}">
                <a16:creationId xmlns:a16="http://schemas.microsoft.com/office/drawing/2014/main" id="{0EA1E951-5430-44CA-8E98-5135C366D7DF}"/>
              </a:ext>
            </a:extLst>
          </p:cNvPr>
          <p:cNvSpPr/>
          <p:nvPr/>
        </p:nvSpPr>
        <p:spPr>
          <a:xfrm>
            <a:off x="2151300" y="1294280"/>
            <a:ext cx="555185"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Led</a:t>
            </a:r>
          </a:p>
          <a:p>
            <a:pPr algn="ctr"/>
            <a:r>
              <a:rPr lang="en-GB" dirty="0"/>
              <a:t>3</a:t>
            </a:r>
          </a:p>
        </p:txBody>
      </p:sp>
      <p:sp>
        <p:nvSpPr>
          <p:cNvPr id="71" name="Rectangle 70">
            <a:extLst>
              <a:ext uri="{FF2B5EF4-FFF2-40B4-BE49-F238E27FC236}">
                <a16:creationId xmlns:a16="http://schemas.microsoft.com/office/drawing/2014/main" id="{C4A0B2B7-24F7-4C68-98DD-A505C3C2C6E4}"/>
              </a:ext>
            </a:extLst>
          </p:cNvPr>
          <p:cNvSpPr/>
          <p:nvPr/>
        </p:nvSpPr>
        <p:spPr>
          <a:xfrm>
            <a:off x="2834339" y="1278940"/>
            <a:ext cx="555185"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Led</a:t>
            </a:r>
          </a:p>
          <a:p>
            <a:pPr algn="ctr"/>
            <a:r>
              <a:rPr lang="en-US" dirty="0"/>
              <a:t>4</a:t>
            </a:r>
            <a:endParaRPr lang="en-GB" dirty="0"/>
          </a:p>
        </p:txBody>
      </p:sp>
      <p:sp>
        <p:nvSpPr>
          <p:cNvPr id="72" name="Rectangle 71">
            <a:extLst>
              <a:ext uri="{FF2B5EF4-FFF2-40B4-BE49-F238E27FC236}">
                <a16:creationId xmlns:a16="http://schemas.microsoft.com/office/drawing/2014/main" id="{49E6AC1F-231B-4EF5-92B0-3EA2A205732F}"/>
              </a:ext>
            </a:extLst>
          </p:cNvPr>
          <p:cNvSpPr/>
          <p:nvPr/>
        </p:nvSpPr>
        <p:spPr>
          <a:xfrm>
            <a:off x="3522614" y="1286377"/>
            <a:ext cx="555185"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Led</a:t>
            </a:r>
          </a:p>
          <a:p>
            <a:pPr algn="ctr"/>
            <a:r>
              <a:rPr lang="en-US" dirty="0"/>
              <a:t>5</a:t>
            </a:r>
            <a:endParaRPr lang="en-GB" dirty="0"/>
          </a:p>
        </p:txBody>
      </p:sp>
      <p:sp>
        <p:nvSpPr>
          <p:cNvPr id="75" name="Rectangle 74">
            <a:extLst>
              <a:ext uri="{FF2B5EF4-FFF2-40B4-BE49-F238E27FC236}">
                <a16:creationId xmlns:a16="http://schemas.microsoft.com/office/drawing/2014/main" id="{0ABE37AD-84A1-4DBB-AEA2-FBE8A11D14BF}"/>
              </a:ext>
            </a:extLst>
          </p:cNvPr>
          <p:cNvSpPr/>
          <p:nvPr/>
        </p:nvSpPr>
        <p:spPr>
          <a:xfrm>
            <a:off x="4189153" y="1271903"/>
            <a:ext cx="555185"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Led</a:t>
            </a:r>
          </a:p>
          <a:p>
            <a:pPr algn="ctr"/>
            <a:r>
              <a:rPr lang="en-US" dirty="0"/>
              <a:t>6</a:t>
            </a:r>
            <a:endParaRPr lang="en-GB" dirty="0"/>
          </a:p>
        </p:txBody>
      </p:sp>
      <p:sp>
        <p:nvSpPr>
          <p:cNvPr id="78" name="TextBox 77">
            <a:extLst>
              <a:ext uri="{FF2B5EF4-FFF2-40B4-BE49-F238E27FC236}">
                <a16:creationId xmlns:a16="http://schemas.microsoft.com/office/drawing/2014/main" id="{FDE369DD-EA5A-4926-A9F1-4FACDEDA5CA9}"/>
              </a:ext>
            </a:extLst>
          </p:cNvPr>
          <p:cNvSpPr txBox="1"/>
          <p:nvPr/>
        </p:nvSpPr>
        <p:spPr>
          <a:xfrm>
            <a:off x="2627354" y="2179300"/>
            <a:ext cx="2313775" cy="369332"/>
          </a:xfrm>
          <a:prstGeom prst="rect">
            <a:avLst/>
          </a:prstGeom>
          <a:noFill/>
        </p:spPr>
        <p:txBody>
          <a:bodyPr wrap="none" rtlCol="0">
            <a:spAutoFit/>
          </a:bodyPr>
          <a:lstStyle/>
          <a:p>
            <a:r>
              <a:rPr lang="en-US" dirty="0"/>
              <a:t>led5.setBrightness(50)</a:t>
            </a:r>
            <a:endParaRPr lang="en-GB" dirty="0"/>
          </a:p>
        </p:txBody>
      </p:sp>
      <p:sp>
        <p:nvSpPr>
          <p:cNvPr id="43" name="Rectangle 42">
            <a:extLst>
              <a:ext uri="{FF2B5EF4-FFF2-40B4-BE49-F238E27FC236}">
                <a16:creationId xmlns:a16="http://schemas.microsoft.com/office/drawing/2014/main" id="{F08A2AFE-D277-4C3E-84EB-78C2BF337EFE}"/>
              </a:ext>
            </a:extLst>
          </p:cNvPr>
          <p:cNvSpPr/>
          <p:nvPr/>
        </p:nvSpPr>
        <p:spPr>
          <a:xfrm>
            <a:off x="2102099" y="4783205"/>
            <a:ext cx="604194"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Pot 3</a:t>
            </a:r>
            <a:endParaRPr lang="en-GB" dirty="0"/>
          </a:p>
        </p:txBody>
      </p:sp>
      <p:sp>
        <p:nvSpPr>
          <p:cNvPr id="45" name="TextBox 44">
            <a:extLst>
              <a:ext uri="{FF2B5EF4-FFF2-40B4-BE49-F238E27FC236}">
                <a16:creationId xmlns:a16="http://schemas.microsoft.com/office/drawing/2014/main" id="{89D649D0-06DA-42CF-98D4-B056B2B9C4DC}"/>
              </a:ext>
            </a:extLst>
          </p:cNvPr>
          <p:cNvSpPr txBox="1"/>
          <p:nvPr/>
        </p:nvSpPr>
        <p:spPr>
          <a:xfrm>
            <a:off x="6246599" y="4734621"/>
            <a:ext cx="496483" cy="369332"/>
          </a:xfrm>
          <a:prstGeom prst="rect">
            <a:avLst/>
          </a:prstGeom>
          <a:noFill/>
        </p:spPr>
        <p:txBody>
          <a:bodyPr wrap="none" rtlCol="0">
            <a:spAutoFit/>
          </a:bodyPr>
          <a:lstStyle/>
          <a:p>
            <a:r>
              <a:rPr lang="en-US" dirty="0"/>
              <a:t>“r” </a:t>
            </a:r>
            <a:endParaRPr lang="en-GB" dirty="0"/>
          </a:p>
        </p:txBody>
      </p:sp>
      <p:sp>
        <p:nvSpPr>
          <p:cNvPr id="46" name="TextBox 45">
            <a:extLst>
              <a:ext uri="{FF2B5EF4-FFF2-40B4-BE49-F238E27FC236}">
                <a16:creationId xmlns:a16="http://schemas.microsoft.com/office/drawing/2014/main" id="{475D43DA-3A3B-4A67-BDF5-BEBC7FAE8C2B}"/>
              </a:ext>
            </a:extLst>
          </p:cNvPr>
          <p:cNvSpPr txBox="1"/>
          <p:nvPr/>
        </p:nvSpPr>
        <p:spPr>
          <a:xfrm>
            <a:off x="6193281" y="3829594"/>
            <a:ext cx="496483" cy="369332"/>
          </a:xfrm>
          <a:prstGeom prst="rect">
            <a:avLst/>
          </a:prstGeom>
          <a:noFill/>
        </p:spPr>
        <p:txBody>
          <a:bodyPr wrap="none" rtlCol="0">
            <a:spAutoFit/>
          </a:bodyPr>
          <a:lstStyle/>
          <a:p>
            <a:r>
              <a:rPr lang="en-US" dirty="0"/>
              <a:t>“r” </a:t>
            </a:r>
            <a:endParaRPr lang="en-GB" dirty="0"/>
          </a:p>
        </p:txBody>
      </p:sp>
      <p:sp>
        <p:nvSpPr>
          <p:cNvPr id="48" name="TextBox 47">
            <a:extLst>
              <a:ext uri="{FF2B5EF4-FFF2-40B4-BE49-F238E27FC236}">
                <a16:creationId xmlns:a16="http://schemas.microsoft.com/office/drawing/2014/main" id="{6A366D41-55D0-4030-9072-204096777CA5}"/>
              </a:ext>
            </a:extLst>
          </p:cNvPr>
          <p:cNvSpPr txBox="1"/>
          <p:nvPr/>
        </p:nvSpPr>
        <p:spPr>
          <a:xfrm>
            <a:off x="6166541" y="3363138"/>
            <a:ext cx="496483" cy="369332"/>
          </a:xfrm>
          <a:prstGeom prst="rect">
            <a:avLst/>
          </a:prstGeom>
          <a:noFill/>
        </p:spPr>
        <p:txBody>
          <a:bodyPr wrap="none" rtlCol="0">
            <a:spAutoFit/>
          </a:bodyPr>
          <a:lstStyle/>
          <a:p>
            <a:r>
              <a:rPr lang="en-US" dirty="0"/>
              <a:t>“r” </a:t>
            </a:r>
            <a:endParaRPr lang="en-GB" dirty="0"/>
          </a:p>
        </p:txBody>
      </p:sp>
      <p:sp>
        <p:nvSpPr>
          <p:cNvPr id="49" name="TextBox 48">
            <a:extLst>
              <a:ext uri="{FF2B5EF4-FFF2-40B4-BE49-F238E27FC236}">
                <a16:creationId xmlns:a16="http://schemas.microsoft.com/office/drawing/2014/main" id="{EC272D70-BD59-4887-B9E0-DE74A00A08C9}"/>
              </a:ext>
            </a:extLst>
          </p:cNvPr>
          <p:cNvSpPr txBox="1"/>
          <p:nvPr/>
        </p:nvSpPr>
        <p:spPr>
          <a:xfrm>
            <a:off x="6155953" y="2803341"/>
            <a:ext cx="496483" cy="369332"/>
          </a:xfrm>
          <a:prstGeom prst="rect">
            <a:avLst/>
          </a:prstGeom>
          <a:noFill/>
        </p:spPr>
        <p:txBody>
          <a:bodyPr wrap="none" rtlCol="0">
            <a:spAutoFit/>
          </a:bodyPr>
          <a:lstStyle/>
          <a:p>
            <a:r>
              <a:rPr lang="en-US" dirty="0"/>
              <a:t>“r” </a:t>
            </a:r>
            <a:endParaRPr lang="en-GB" dirty="0"/>
          </a:p>
        </p:txBody>
      </p:sp>
      <p:sp>
        <p:nvSpPr>
          <p:cNvPr id="50" name="TextBox 49">
            <a:extLst>
              <a:ext uri="{FF2B5EF4-FFF2-40B4-BE49-F238E27FC236}">
                <a16:creationId xmlns:a16="http://schemas.microsoft.com/office/drawing/2014/main" id="{B119C608-B4DF-4763-8589-091281816054}"/>
              </a:ext>
            </a:extLst>
          </p:cNvPr>
          <p:cNvSpPr txBox="1"/>
          <p:nvPr/>
        </p:nvSpPr>
        <p:spPr>
          <a:xfrm>
            <a:off x="6155953" y="2166162"/>
            <a:ext cx="496483" cy="369332"/>
          </a:xfrm>
          <a:prstGeom prst="rect">
            <a:avLst/>
          </a:prstGeom>
          <a:noFill/>
        </p:spPr>
        <p:txBody>
          <a:bodyPr wrap="none" rtlCol="0">
            <a:spAutoFit/>
          </a:bodyPr>
          <a:lstStyle/>
          <a:p>
            <a:r>
              <a:rPr lang="en-US" dirty="0"/>
              <a:t>“r” </a:t>
            </a:r>
            <a:endParaRPr lang="en-GB" dirty="0"/>
          </a:p>
        </p:txBody>
      </p:sp>
      <p:sp>
        <p:nvSpPr>
          <p:cNvPr id="51" name="Rectangle 50">
            <a:extLst>
              <a:ext uri="{FF2B5EF4-FFF2-40B4-BE49-F238E27FC236}">
                <a16:creationId xmlns:a16="http://schemas.microsoft.com/office/drawing/2014/main" id="{77B259FB-2F32-4B71-ACC9-8BB23B03B68B}"/>
              </a:ext>
            </a:extLst>
          </p:cNvPr>
          <p:cNvSpPr/>
          <p:nvPr/>
        </p:nvSpPr>
        <p:spPr>
          <a:xfrm>
            <a:off x="4163758" y="4783205"/>
            <a:ext cx="590104"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Pot 6</a:t>
            </a:r>
            <a:endParaRPr lang="en-GB" dirty="0"/>
          </a:p>
        </p:txBody>
      </p:sp>
      <p:sp>
        <p:nvSpPr>
          <p:cNvPr id="52" name="Rectangle 51">
            <a:extLst>
              <a:ext uri="{FF2B5EF4-FFF2-40B4-BE49-F238E27FC236}">
                <a16:creationId xmlns:a16="http://schemas.microsoft.com/office/drawing/2014/main" id="{311E45F0-DC02-4108-8A69-C3E972FA0053}"/>
              </a:ext>
            </a:extLst>
          </p:cNvPr>
          <p:cNvSpPr/>
          <p:nvPr/>
        </p:nvSpPr>
        <p:spPr>
          <a:xfrm>
            <a:off x="1383743" y="4791536"/>
            <a:ext cx="604194"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Pot 2</a:t>
            </a:r>
            <a:endParaRPr lang="en-GB" dirty="0"/>
          </a:p>
        </p:txBody>
      </p:sp>
      <p:sp>
        <p:nvSpPr>
          <p:cNvPr id="53" name="Rectangle 52">
            <a:extLst>
              <a:ext uri="{FF2B5EF4-FFF2-40B4-BE49-F238E27FC236}">
                <a16:creationId xmlns:a16="http://schemas.microsoft.com/office/drawing/2014/main" id="{137D7487-8170-495A-AA70-709EF27CD073}"/>
              </a:ext>
            </a:extLst>
          </p:cNvPr>
          <p:cNvSpPr/>
          <p:nvPr/>
        </p:nvSpPr>
        <p:spPr>
          <a:xfrm>
            <a:off x="679782" y="4799869"/>
            <a:ext cx="604194"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Pot 1</a:t>
            </a:r>
            <a:endParaRPr lang="en-GB" dirty="0"/>
          </a:p>
        </p:txBody>
      </p:sp>
      <p:sp>
        <p:nvSpPr>
          <p:cNvPr id="54" name="Rectangle 53">
            <a:extLst>
              <a:ext uri="{FF2B5EF4-FFF2-40B4-BE49-F238E27FC236}">
                <a16:creationId xmlns:a16="http://schemas.microsoft.com/office/drawing/2014/main" id="{62A50A1D-8759-4A96-A56F-0C8D1979740A}"/>
              </a:ext>
            </a:extLst>
          </p:cNvPr>
          <p:cNvSpPr/>
          <p:nvPr/>
        </p:nvSpPr>
        <p:spPr>
          <a:xfrm>
            <a:off x="3499757" y="4791537"/>
            <a:ext cx="590104" cy="807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Pot 5</a:t>
            </a:r>
            <a:endParaRPr lang="en-GB" dirty="0"/>
          </a:p>
        </p:txBody>
      </p:sp>
    </p:spTree>
    <p:extLst>
      <p:ext uri="{BB962C8B-B14F-4D97-AF65-F5344CB8AC3E}">
        <p14:creationId xmlns:p14="http://schemas.microsoft.com/office/powerpoint/2010/main" val="2363154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CCC859-33F5-4ECF-97FF-0DA0616FCB22}"/>
              </a:ext>
            </a:extLst>
          </p:cNvPr>
          <p:cNvSpPr/>
          <p:nvPr/>
        </p:nvSpPr>
        <p:spPr>
          <a:xfrm>
            <a:off x="428393" y="1021529"/>
            <a:ext cx="2361236" cy="5067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Firmware</a:t>
            </a:r>
            <a:endParaRPr lang="en-GB" dirty="0"/>
          </a:p>
        </p:txBody>
      </p:sp>
      <p:sp>
        <p:nvSpPr>
          <p:cNvPr id="5" name="Rectangle 4">
            <a:extLst>
              <a:ext uri="{FF2B5EF4-FFF2-40B4-BE49-F238E27FC236}">
                <a16:creationId xmlns:a16="http://schemas.microsoft.com/office/drawing/2014/main" id="{E7E0E0F6-3710-47EE-9603-F0DC201248D4}"/>
              </a:ext>
            </a:extLst>
          </p:cNvPr>
          <p:cNvSpPr/>
          <p:nvPr/>
        </p:nvSpPr>
        <p:spPr>
          <a:xfrm>
            <a:off x="9754698" y="1021529"/>
            <a:ext cx="1997943" cy="5067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a:t>
            </a:r>
            <a:endParaRPr lang="en-GB" dirty="0"/>
          </a:p>
        </p:txBody>
      </p:sp>
      <p:sp>
        <p:nvSpPr>
          <p:cNvPr id="13" name="Rectangle 12">
            <a:extLst>
              <a:ext uri="{FF2B5EF4-FFF2-40B4-BE49-F238E27FC236}">
                <a16:creationId xmlns:a16="http://schemas.microsoft.com/office/drawing/2014/main" id="{29F04FA7-3DC3-43A0-8A4E-796D7F0BDFF6}"/>
              </a:ext>
            </a:extLst>
          </p:cNvPr>
          <p:cNvSpPr/>
          <p:nvPr/>
        </p:nvSpPr>
        <p:spPr>
          <a:xfrm>
            <a:off x="310049" y="591658"/>
            <a:ext cx="5619696" cy="59272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chemeClr val="tx1"/>
                </a:solidFill>
              </a:rPr>
              <a:t>In device</a:t>
            </a:r>
            <a:endParaRPr lang="en-GB" dirty="0">
              <a:solidFill>
                <a:schemeClr val="tx1"/>
              </a:solidFill>
            </a:endParaRPr>
          </a:p>
        </p:txBody>
      </p:sp>
      <p:sp>
        <p:nvSpPr>
          <p:cNvPr id="14" name="Rectangle 13">
            <a:extLst>
              <a:ext uri="{FF2B5EF4-FFF2-40B4-BE49-F238E27FC236}">
                <a16:creationId xmlns:a16="http://schemas.microsoft.com/office/drawing/2014/main" id="{EEB5991C-8132-4C25-9B07-F680BB994FA9}"/>
              </a:ext>
            </a:extLst>
          </p:cNvPr>
          <p:cNvSpPr/>
          <p:nvPr/>
        </p:nvSpPr>
        <p:spPr>
          <a:xfrm>
            <a:off x="6637343" y="591658"/>
            <a:ext cx="5244608" cy="59272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chemeClr val="tx1"/>
                </a:solidFill>
              </a:rPr>
              <a:t>In PC</a:t>
            </a:r>
            <a:endParaRPr lang="en-GB" dirty="0">
              <a:solidFill>
                <a:schemeClr val="tx1"/>
              </a:solidFill>
            </a:endParaRPr>
          </a:p>
        </p:txBody>
      </p:sp>
      <p:sp>
        <p:nvSpPr>
          <p:cNvPr id="15" name="Rectangle 14">
            <a:extLst>
              <a:ext uri="{FF2B5EF4-FFF2-40B4-BE49-F238E27FC236}">
                <a16:creationId xmlns:a16="http://schemas.microsoft.com/office/drawing/2014/main" id="{9E02FA77-AB71-47A7-96E2-932B88030376}"/>
              </a:ext>
            </a:extLst>
          </p:cNvPr>
          <p:cNvSpPr/>
          <p:nvPr/>
        </p:nvSpPr>
        <p:spPr>
          <a:xfrm>
            <a:off x="4960292" y="1027503"/>
            <a:ext cx="844952" cy="5067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SDK</a:t>
            </a:r>
            <a:endParaRPr lang="en-GB" dirty="0"/>
          </a:p>
        </p:txBody>
      </p:sp>
      <p:sp>
        <p:nvSpPr>
          <p:cNvPr id="16" name="Rectangle 15">
            <a:extLst>
              <a:ext uri="{FF2B5EF4-FFF2-40B4-BE49-F238E27FC236}">
                <a16:creationId xmlns:a16="http://schemas.microsoft.com/office/drawing/2014/main" id="{D7FEA3E7-FA93-4092-A901-B9F0B7E52531}"/>
              </a:ext>
            </a:extLst>
          </p:cNvPr>
          <p:cNvSpPr/>
          <p:nvPr/>
        </p:nvSpPr>
        <p:spPr>
          <a:xfrm>
            <a:off x="6765694" y="1027503"/>
            <a:ext cx="844952" cy="5067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SDK</a:t>
            </a:r>
            <a:endParaRPr lang="en-GB" dirty="0"/>
          </a:p>
        </p:txBody>
      </p:sp>
      <p:sp>
        <p:nvSpPr>
          <p:cNvPr id="17" name="Oval 16">
            <a:extLst>
              <a:ext uri="{FF2B5EF4-FFF2-40B4-BE49-F238E27FC236}">
                <a16:creationId xmlns:a16="http://schemas.microsoft.com/office/drawing/2014/main" id="{A7C376D4-6DED-4C92-A5F2-2860BC5944DC}"/>
              </a:ext>
            </a:extLst>
          </p:cNvPr>
          <p:cNvSpPr/>
          <p:nvPr/>
        </p:nvSpPr>
        <p:spPr>
          <a:xfrm rot="16200000">
            <a:off x="2981760" y="3124274"/>
            <a:ext cx="6712085" cy="1141676"/>
          </a:xfrm>
          <a:prstGeom prst="ellipse">
            <a:avLst/>
          </a:prstGeom>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 port</a:t>
            </a:r>
            <a:endParaRPr lang="en-GB" dirty="0"/>
          </a:p>
        </p:txBody>
      </p:sp>
      <p:cxnSp>
        <p:nvCxnSpPr>
          <p:cNvPr id="18" name="Straight Arrow Connector 17">
            <a:extLst>
              <a:ext uri="{FF2B5EF4-FFF2-40B4-BE49-F238E27FC236}">
                <a16:creationId xmlns:a16="http://schemas.microsoft.com/office/drawing/2014/main" id="{D01A2F37-5CE2-46C4-A785-A499810BE55F}"/>
              </a:ext>
            </a:extLst>
          </p:cNvPr>
          <p:cNvCxnSpPr>
            <a:cxnSpLocks/>
          </p:cNvCxnSpPr>
          <p:nvPr/>
        </p:nvCxnSpPr>
        <p:spPr>
          <a:xfrm>
            <a:off x="2777882" y="1571606"/>
            <a:ext cx="21706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902B9B8-511E-4F81-A615-138538BA007B}"/>
              </a:ext>
            </a:extLst>
          </p:cNvPr>
          <p:cNvSpPr txBox="1"/>
          <p:nvPr/>
        </p:nvSpPr>
        <p:spPr>
          <a:xfrm rot="2993388">
            <a:off x="2899351" y="1633648"/>
            <a:ext cx="2205540" cy="369332"/>
          </a:xfrm>
          <a:prstGeom prst="rect">
            <a:avLst/>
          </a:prstGeom>
          <a:noFill/>
        </p:spPr>
        <p:txBody>
          <a:bodyPr wrap="none" rtlCol="0">
            <a:spAutoFit/>
          </a:bodyPr>
          <a:lstStyle/>
          <a:p>
            <a:r>
              <a:rPr lang="en-US" dirty="0" err="1"/>
              <a:t>sdk.checkSerialPort</a:t>
            </a:r>
            <a:r>
              <a:rPr lang="en-US" dirty="0"/>
              <a:t>()</a:t>
            </a:r>
            <a:endParaRPr lang="en-GB" dirty="0"/>
          </a:p>
        </p:txBody>
      </p:sp>
      <p:sp>
        <p:nvSpPr>
          <p:cNvPr id="21" name="TextBox 20">
            <a:extLst>
              <a:ext uri="{FF2B5EF4-FFF2-40B4-BE49-F238E27FC236}">
                <a16:creationId xmlns:a16="http://schemas.microsoft.com/office/drawing/2014/main" id="{FCA1A416-96D7-42F7-A526-A6E6056C263D}"/>
              </a:ext>
            </a:extLst>
          </p:cNvPr>
          <p:cNvSpPr txBox="1"/>
          <p:nvPr/>
        </p:nvSpPr>
        <p:spPr>
          <a:xfrm rot="2748195">
            <a:off x="2754628" y="4794387"/>
            <a:ext cx="2278957" cy="369332"/>
          </a:xfrm>
          <a:prstGeom prst="rect">
            <a:avLst/>
          </a:prstGeom>
          <a:noFill/>
        </p:spPr>
        <p:txBody>
          <a:bodyPr wrap="none" rtlCol="0">
            <a:spAutoFit/>
          </a:bodyPr>
          <a:lstStyle/>
          <a:p>
            <a:r>
              <a:rPr lang="en-US" dirty="0"/>
              <a:t>string = </a:t>
            </a:r>
            <a:r>
              <a:rPr lang="en-US" dirty="0" err="1"/>
              <a:t>Sdk.getData</a:t>
            </a:r>
            <a:r>
              <a:rPr lang="en-US" dirty="0"/>
              <a:t>()</a:t>
            </a:r>
            <a:endParaRPr lang="en-GB" dirty="0"/>
          </a:p>
        </p:txBody>
      </p:sp>
      <p:sp>
        <p:nvSpPr>
          <p:cNvPr id="23" name="TextBox 22">
            <a:extLst>
              <a:ext uri="{FF2B5EF4-FFF2-40B4-BE49-F238E27FC236}">
                <a16:creationId xmlns:a16="http://schemas.microsoft.com/office/drawing/2014/main" id="{78272480-A15A-4B6E-A6A8-CC0C5F8F9849}"/>
              </a:ext>
            </a:extLst>
          </p:cNvPr>
          <p:cNvSpPr txBox="1"/>
          <p:nvPr/>
        </p:nvSpPr>
        <p:spPr>
          <a:xfrm rot="2807001">
            <a:off x="2660423" y="3315076"/>
            <a:ext cx="2280204" cy="369332"/>
          </a:xfrm>
          <a:prstGeom prst="rect">
            <a:avLst/>
          </a:prstGeom>
          <a:noFill/>
        </p:spPr>
        <p:txBody>
          <a:bodyPr wrap="square" rtlCol="0">
            <a:spAutoFit/>
          </a:bodyPr>
          <a:lstStyle/>
          <a:p>
            <a:r>
              <a:rPr lang="en-US" dirty="0" err="1"/>
              <a:t>sdk.sendData</a:t>
            </a:r>
            <a:r>
              <a:rPr lang="en-US" dirty="0"/>
              <a:t>(string)</a:t>
            </a:r>
            <a:endParaRPr lang="en-GB" dirty="0"/>
          </a:p>
        </p:txBody>
      </p:sp>
      <p:cxnSp>
        <p:nvCxnSpPr>
          <p:cNvPr id="26" name="Straight Arrow Connector 25">
            <a:extLst>
              <a:ext uri="{FF2B5EF4-FFF2-40B4-BE49-F238E27FC236}">
                <a16:creationId xmlns:a16="http://schemas.microsoft.com/office/drawing/2014/main" id="{9569F639-DF42-40D4-813D-15364CDD5917}"/>
              </a:ext>
            </a:extLst>
          </p:cNvPr>
          <p:cNvCxnSpPr>
            <a:cxnSpLocks/>
          </p:cNvCxnSpPr>
          <p:nvPr/>
        </p:nvCxnSpPr>
        <p:spPr>
          <a:xfrm>
            <a:off x="2795483" y="3439175"/>
            <a:ext cx="21706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E10966-CF1C-49FE-9F1C-FAE76FA4E117}"/>
              </a:ext>
            </a:extLst>
          </p:cNvPr>
          <p:cNvCxnSpPr>
            <a:cxnSpLocks/>
          </p:cNvCxnSpPr>
          <p:nvPr/>
        </p:nvCxnSpPr>
        <p:spPr>
          <a:xfrm flipH="1">
            <a:off x="2779850" y="5009336"/>
            <a:ext cx="2170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D7A4BA2-E257-4AB2-B169-6EFF5EA5C51F}"/>
              </a:ext>
            </a:extLst>
          </p:cNvPr>
          <p:cNvCxnSpPr>
            <a:cxnSpLocks/>
          </p:cNvCxnSpPr>
          <p:nvPr/>
        </p:nvCxnSpPr>
        <p:spPr>
          <a:xfrm>
            <a:off x="7584036" y="1975424"/>
            <a:ext cx="21706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BDF51B5-D119-4D5B-AA81-F6ABC7E7F48A}"/>
              </a:ext>
            </a:extLst>
          </p:cNvPr>
          <p:cNvSpPr txBox="1"/>
          <p:nvPr/>
        </p:nvSpPr>
        <p:spPr>
          <a:xfrm rot="2993388">
            <a:off x="7635239" y="2049975"/>
            <a:ext cx="2239203" cy="369332"/>
          </a:xfrm>
          <a:prstGeom prst="rect">
            <a:avLst/>
          </a:prstGeom>
          <a:noFill/>
        </p:spPr>
        <p:txBody>
          <a:bodyPr wrap="none" rtlCol="0">
            <a:spAutoFit/>
          </a:bodyPr>
          <a:lstStyle/>
          <a:p>
            <a:r>
              <a:rPr lang="en-US" dirty="0" err="1"/>
              <a:t>Sdk.checkSerialPort</a:t>
            </a:r>
            <a:r>
              <a:rPr lang="en-US" dirty="0"/>
              <a:t>()</a:t>
            </a:r>
            <a:endParaRPr lang="en-GB" dirty="0"/>
          </a:p>
        </p:txBody>
      </p:sp>
      <p:sp>
        <p:nvSpPr>
          <p:cNvPr id="33" name="TextBox 32">
            <a:extLst>
              <a:ext uri="{FF2B5EF4-FFF2-40B4-BE49-F238E27FC236}">
                <a16:creationId xmlns:a16="http://schemas.microsoft.com/office/drawing/2014/main" id="{F1D22D15-F37D-4EAB-A1D5-66885334BAA5}"/>
              </a:ext>
            </a:extLst>
          </p:cNvPr>
          <p:cNvSpPr txBox="1"/>
          <p:nvPr/>
        </p:nvSpPr>
        <p:spPr>
          <a:xfrm rot="2748195">
            <a:off x="7513056" y="5321196"/>
            <a:ext cx="2312621" cy="369332"/>
          </a:xfrm>
          <a:prstGeom prst="rect">
            <a:avLst/>
          </a:prstGeom>
          <a:noFill/>
        </p:spPr>
        <p:txBody>
          <a:bodyPr wrap="none" rtlCol="0">
            <a:spAutoFit/>
          </a:bodyPr>
          <a:lstStyle/>
          <a:p>
            <a:r>
              <a:rPr lang="en-US" dirty="0"/>
              <a:t>String = </a:t>
            </a:r>
            <a:r>
              <a:rPr lang="en-US" dirty="0" err="1"/>
              <a:t>Sdk.getData</a:t>
            </a:r>
            <a:r>
              <a:rPr lang="en-US" dirty="0"/>
              <a:t>()</a:t>
            </a:r>
            <a:endParaRPr lang="en-GB" dirty="0"/>
          </a:p>
        </p:txBody>
      </p:sp>
      <p:sp>
        <p:nvSpPr>
          <p:cNvPr id="34" name="TextBox 33">
            <a:extLst>
              <a:ext uri="{FF2B5EF4-FFF2-40B4-BE49-F238E27FC236}">
                <a16:creationId xmlns:a16="http://schemas.microsoft.com/office/drawing/2014/main" id="{FF337D24-EA81-4599-B463-FADD3339823C}"/>
              </a:ext>
            </a:extLst>
          </p:cNvPr>
          <p:cNvSpPr txBox="1"/>
          <p:nvPr/>
        </p:nvSpPr>
        <p:spPr>
          <a:xfrm rot="2807001">
            <a:off x="7566750" y="3719913"/>
            <a:ext cx="2274582" cy="369332"/>
          </a:xfrm>
          <a:prstGeom prst="rect">
            <a:avLst/>
          </a:prstGeom>
          <a:noFill/>
        </p:spPr>
        <p:txBody>
          <a:bodyPr wrap="square" rtlCol="0">
            <a:spAutoFit/>
          </a:bodyPr>
          <a:lstStyle/>
          <a:p>
            <a:r>
              <a:rPr lang="en-US" dirty="0" err="1"/>
              <a:t>Sdk.sendData</a:t>
            </a:r>
            <a:r>
              <a:rPr lang="en-US" dirty="0"/>
              <a:t>(string)</a:t>
            </a:r>
            <a:endParaRPr lang="en-GB" dirty="0"/>
          </a:p>
        </p:txBody>
      </p:sp>
      <p:cxnSp>
        <p:nvCxnSpPr>
          <p:cNvPr id="35" name="Straight Arrow Connector 34">
            <a:extLst>
              <a:ext uri="{FF2B5EF4-FFF2-40B4-BE49-F238E27FC236}">
                <a16:creationId xmlns:a16="http://schemas.microsoft.com/office/drawing/2014/main" id="{AD5B1286-D6CF-4DD6-B0F6-E37553DCF52A}"/>
              </a:ext>
            </a:extLst>
          </p:cNvPr>
          <p:cNvCxnSpPr>
            <a:cxnSpLocks/>
          </p:cNvCxnSpPr>
          <p:nvPr/>
        </p:nvCxnSpPr>
        <p:spPr>
          <a:xfrm>
            <a:off x="7601637" y="3842993"/>
            <a:ext cx="21706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CAF32D6-10B3-4554-8D35-6EAC97DA4EBA}"/>
              </a:ext>
            </a:extLst>
          </p:cNvPr>
          <p:cNvCxnSpPr>
            <a:cxnSpLocks/>
          </p:cNvCxnSpPr>
          <p:nvPr/>
        </p:nvCxnSpPr>
        <p:spPr>
          <a:xfrm flipH="1">
            <a:off x="7586004" y="5413154"/>
            <a:ext cx="2170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526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73E4A-A040-46BE-A619-B03B09A0AE78}"/>
              </a:ext>
            </a:extLst>
          </p:cNvPr>
          <p:cNvSpPr>
            <a:spLocks noGrp="1"/>
          </p:cNvSpPr>
          <p:nvPr>
            <p:ph type="title"/>
          </p:nvPr>
        </p:nvSpPr>
        <p:spPr/>
        <p:txBody>
          <a:bodyPr/>
          <a:lstStyle/>
          <a:p>
            <a:r>
              <a:rPr lang="en-US" dirty="0"/>
              <a:t>Video from SDK</a:t>
            </a:r>
            <a:endParaRPr lang="en-GB" dirty="0"/>
          </a:p>
        </p:txBody>
      </p:sp>
      <p:sp>
        <p:nvSpPr>
          <p:cNvPr id="3" name="Content Placeholder 2">
            <a:extLst>
              <a:ext uri="{FF2B5EF4-FFF2-40B4-BE49-F238E27FC236}">
                <a16:creationId xmlns:a16="http://schemas.microsoft.com/office/drawing/2014/main" id="{362BC634-7407-4EF0-B80E-8C70964ACCFB}"/>
              </a:ext>
            </a:extLst>
          </p:cNvPr>
          <p:cNvSpPr>
            <a:spLocks noGrp="1"/>
          </p:cNvSpPr>
          <p:nvPr>
            <p:ph idx="1"/>
          </p:nvPr>
        </p:nvSpPr>
        <p:spPr>
          <a:xfrm>
            <a:off x="658140" y="1652287"/>
            <a:ext cx="2796260" cy="1472878"/>
          </a:xfrm>
        </p:spPr>
        <p:txBody>
          <a:bodyPr/>
          <a:lstStyle/>
          <a:p>
            <a:r>
              <a:rPr lang="en-US" dirty="0"/>
              <a:t>Start from 18 sec</a:t>
            </a:r>
            <a:endParaRPr lang="en-GB" dirty="0"/>
          </a:p>
        </p:txBody>
      </p:sp>
      <p:pic>
        <p:nvPicPr>
          <p:cNvPr id="4" name="video-1540724362">
            <a:hlinkClick r:id="" action="ppaction://media"/>
            <a:extLst>
              <a:ext uri="{FF2B5EF4-FFF2-40B4-BE49-F238E27FC236}">
                <a16:creationId xmlns:a16="http://schemas.microsoft.com/office/drawing/2014/main" id="{40707BC7-8292-4A33-8C1D-3EEDCF6DB3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95818" y="847436"/>
            <a:ext cx="3038042" cy="5400964"/>
          </a:xfrm>
          <a:prstGeom prst="rect">
            <a:avLst/>
          </a:prstGeom>
        </p:spPr>
      </p:pic>
      <p:sp>
        <p:nvSpPr>
          <p:cNvPr id="5" name="Rectangle 4">
            <a:extLst>
              <a:ext uri="{FF2B5EF4-FFF2-40B4-BE49-F238E27FC236}">
                <a16:creationId xmlns:a16="http://schemas.microsoft.com/office/drawing/2014/main" id="{BDD6F2F4-0EED-4E09-9C98-91DC7CEE36E3}"/>
              </a:ext>
            </a:extLst>
          </p:cNvPr>
          <p:cNvSpPr/>
          <p:nvPr/>
        </p:nvSpPr>
        <p:spPr>
          <a:xfrm>
            <a:off x="2928394" y="2799241"/>
            <a:ext cx="2361236" cy="261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Firmware</a:t>
            </a:r>
            <a:endParaRPr lang="en-GB" dirty="0"/>
          </a:p>
        </p:txBody>
      </p:sp>
      <p:sp>
        <p:nvSpPr>
          <p:cNvPr id="6" name="Rectangle 5">
            <a:extLst>
              <a:ext uri="{FF2B5EF4-FFF2-40B4-BE49-F238E27FC236}">
                <a16:creationId xmlns:a16="http://schemas.microsoft.com/office/drawing/2014/main" id="{E8BA7B8D-21CF-426E-90E9-183DCBC31228}"/>
              </a:ext>
            </a:extLst>
          </p:cNvPr>
          <p:cNvSpPr/>
          <p:nvPr/>
        </p:nvSpPr>
        <p:spPr>
          <a:xfrm>
            <a:off x="5607933" y="2799241"/>
            <a:ext cx="2361236" cy="261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a:t>
            </a:r>
            <a:endParaRPr lang="en-GB" dirty="0"/>
          </a:p>
        </p:txBody>
      </p:sp>
      <p:sp>
        <p:nvSpPr>
          <p:cNvPr id="7" name="Rectangle 6">
            <a:extLst>
              <a:ext uri="{FF2B5EF4-FFF2-40B4-BE49-F238E27FC236}">
                <a16:creationId xmlns:a16="http://schemas.microsoft.com/office/drawing/2014/main" id="{86A095E6-EC91-40CA-93DF-1BD368C76ADC}"/>
              </a:ext>
            </a:extLst>
          </p:cNvPr>
          <p:cNvSpPr/>
          <p:nvPr/>
        </p:nvSpPr>
        <p:spPr>
          <a:xfrm>
            <a:off x="1841011" y="2799241"/>
            <a:ext cx="677119" cy="261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Electronics</a:t>
            </a:r>
            <a:endParaRPr lang="en-GB" dirty="0"/>
          </a:p>
        </p:txBody>
      </p:sp>
      <p:sp>
        <p:nvSpPr>
          <p:cNvPr id="8" name="Rectangle 7">
            <a:extLst>
              <a:ext uri="{FF2B5EF4-FFF2-40B4-BE49-F238E27FC236}">
                <a16:creationId xmlns:a16="http://schemas.microsoft.com/office/drawing/2014/main" id="{0FA876AA-19A1-4AF1-94FF-4A527D40867F}"/>
              </a:ext>
            </a:extLst>
          </p:cNvPr>
          <p:cNvSpPr/>
          <p:nvPr/>
        </p:nvSpPr>
        <p:spPr>
          <a:xfrm>
            <a:off x="5026306" y="3175418"/>
            <a:ext cx="844952" cy="1863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SDK</a:t>
            </a:r>
            <a:endParaRPr lang="en-GB" dirty="0"/>
          </a:p>
        </p:txBody>
      </p:sp>
      <p:cxnSp>
        <p:nvCxnSpPr>
          <p:cNvPr id="12" name="Straight Arrow Connector 11">
            <a:extLst>
              <a:ext uri="{FF2B5EF4-FFF2-40B4-BE49-F238E27FC236}">
                <a16:creationId xmlns:a16="http://schemas.microsoft.com/office/drawing/2014/main" id="{19D40C4F-2356-4ED5-A4AF-EA83BBEC9C9D}"/>
              </a:ext>
            </a:extLst>
          </p:cNvPr>
          <p:cNvCxnSpPr/>
          <p:nvPr/>
        </p:nvCxnSpPr>
        <p:spPr>
          <a:xfrm flipH="1">
            <a:off x="2563621" y="3272837"/>
            <a:ext cx="3647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CCACE5C-72F4-4EEA-A8E3-E51E02C93E84}"/>
              </a:ext>
            </a:extLst>
          </p:cNvPr>
          <p:cNvCxnSpPr/>
          <p:nvPr/>
        </p:nvCxnSpPr>
        <p:spPr>
          <a:xfrm flipH="1">
            <a:off x="2518130" y="4881718"/>
            <a:ext cx="3647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DD4E31C-2ED0-477E-B594-5721B426E281}"/>
              </a:ext>
            </a:extLst>
          </p:cNvPr>
          <p:cNvSpPr/>
          <p:nvPr/>
        </p:nvSpPr>
        <p:spPr>
          <a:xfrm>
            <a:off x="753628" y="2799241"/>
            <a:ext cx="677119" cy="261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Hardware</a:t>
            </a:r>
            <a:endParaRPr lang="en-GB" dirty="0"/>
          </a:p>
        </p:txBody>
      </p:sp>
      <p:cxnSp>
        <p:nvCxnSpPr>
          <p:cNvPr id="15" name="Straight Arrow Connector 14">
            <a:extLst>
              <a:ext uri="{FF2B5EF4-FFF2-40B4-BE49-F238E27FC236}">
                <a16:creationId xmlns:a16="http://schemas.microsoft.com/office/drawing/2014/main" id="{441F8E1D-FC12-4ED1-B12C-B3FBE4354F79}"/>
              </a:ext>
            </a:extLst>
          </p:cNvPr>
          <p:cNvCxnSpPr/>
          <p:nvPr/>
        </p:nvCxnSpPr>
        <p:spPr>
          <a:xfrm flipH="1">
            <a:off x="1430747" y="3342285"/>
            <a:ext cx="3647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0A21BB-9DB4-481D-AEA5-87E141F75D05}"/>
              </a:ext>
            </a:extLst>
          </p:cNvPr>
          <p:cNvCxnSpPr/>
          <p:nvPr/>
        </p:nvCxnSpPr>
        <p:spPr>
          <a:xfrm flipH="1">
            <a:off x="1430747" y="4881718"/>
            <a:ext cx="3647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854FFC6-BDAC-4F91-AFB8-D76BD4132C6B}"/>
              </a:ext>
            </a:extLst>
          </p:cNvPr>
          <p:cNvSpPr/>
          <p:nvPr/>
        </p:nvSpPr>
        <p:spPr>
          <a:xfrm>
            <a:off x="532435" y="2395959"/>
            <a:ext cx="4850333" cy="36086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chemeClr val="tx1"/>
                </a:solidFill>
              </a:rPr>
              <a:t>In device</a:t>
            </a:r>
            <a:endParaRPr lang="en-GB" dirty="0">
              <a:solidFill>
                <a:schemeClr val="tx1"/>
              </a:solidFill>
            </a:endParaRPr>
          </a:p>
        </p:txBody>
      </p:sp>
      <p:sp>
        <p:nvSpPr>
          <p:cNvPr id="18" name="Rectangle 17">
            <a:extLst>
              <a:ext uri="{FF2B5EF4-FFF2-40B4-BE49-F238E27FC236}">
                <a16:creationId xmlns:a16="http://schemas.microsoft.com/office/drawing/2014/main" id="{0D903B8C-D761-44BD-9CE2-009E7457BAB7}"/>
              </a:ext>
            </a:extLst>
          </p:cNvPr>
          <p:cNvSpPr/>
          <p:nvPr/>
        </p:nvSpPr>
        <p:spPr>
          <a:xfrm>
            <a:off x="5508473" y="2395959"/>
            <a:ext cx="2589536" cy="36086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chemeClr val="tx1"/>
                </a:solidFill>
              </a:rPr>
              <a:t>In PC</a:t>
            </a:r>
            <a:endParaRPr lang="en-GB" dirty="0">
              <a:solidFill>
                <a:schemeClr val="tx1"/>
              </a:solidFill>
            </a:endParaRPr>
          </a:p>
        </p:txBody>
      </p:sp>
      <p:pic>
        <p:nvPicPr>
          <p:cNvPr id="19" name="Picture 18">
            <a:extLst>
              <a:ext uri="{FF2B5EF4-FFF2-40B4-BE49-F238E27FC236}">
                <a16:creationId xmlns:a16="http://schemas.microsoft.com/office/drawing/2014/main" id="{7D80569D-4BFB-4CE5-8AE1-A25B24045DA1}"/>
              </a:ext>
            </a:extLst>
          </p:cNvPr>
          <p:cNvPicPr>
            <a:picLocks noChangeAspect="1"/>
          </p:cNvPicPr>
          <p:nvPr/>
        </p:nvPicPr>
        <p:blipFill rotWithShape="1">
          <a:blip r:embed="rId5"/>
          <a:srcRect l="35312" t="53572" r="61750" b="39775"/>
          <a:stretch/>
        </p:blipFill>
        <p:spPr>
          <a:xfrm>
            <a:off x="5325384" y="356018"/>
            <a:ext cx="2926334" cy="1863524"/>
          </a:xfrm>
          <a:prstGeom prst="rect">
            <a:avLst/>
          </a:prstGeom>
        </p:spPr>
      </p:pic>
    </p:spTree>
    <p:extLst>
      <p:ext uri="{BB962C8B-B14F-4D97-AF65-F5344CB8AC3E}">
        <p14:creationId xmlns:p14="http://schemas.microsoft.com/office/powerpoint/2010/main" val="132118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2C00-627F-46CB-B2DE-3F552D97CF2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07C8019-6871-4B09-93A2-F2B2D187E9BC}"/>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71C9E4E-34F9-4C35-AC45-ADFF8BE004D8}"/>
              </a:ext>
            </a:extLst>
          </p:cNvPr>
          <p:cNvPicPr>
            <a:picLocks noChangeAspect="1"/>
          </p:cNvPicPr>
          <p:nvPr/>
        </p:nvPicPr>
        <p:blipFill rotWithShape="1">
          <a:blip r:embed="rId2"/>
          <a:srcRect l="12583" t="2741" r="63333" b="9556"/>
          <a:stretch/>
        </p:blipFill>
        <p:spPr>
          <a:xfrm>
            <a:off x="0" y="873760"/>
            <a:ext cx="5470731" cy="5603240"/>
          </a:xfrm>
          <a:prstGeom prst="rect">
            <a:avLst/>
          </a:prstGeom>
        </p:spPr>
      </p:pic>
      <p:pic>
        <p:nvPicPr>
          <p:cNvPr id="5" name="Picture 4">
            <a:extLst>
              <a:ext uri="{FF2B5EF4-FFF2-40B4-BE49-F238E27FC236}">
                <a16:creationId xmlns:a16="http://schemas.microsoft.com/office/drawing/2014/main" id="{BCA32212-DE06-42DE-B821-C30C4F70A91B}"/>
              </a:ext>
            </a:extLst>
          </p:cNvPr>
          <p:cNvPicPr>
            <a:picLocks noChangeAspect="1"/>
          </p:cNvPicPr>
          <p:nvPr/>
        </p:nvPicPr>
        <p:blipFill rotWithShape="1">
          <a:blip r:embed="rId3"/>
          <a:srcRect t="11778" r="66583" b="9259"/>
          <a:stretch/>
        </p:blipFill>
        <p:spPr>
          <a:xfrm>
            <a:off x="5009528" y="-118462"/>
            <a:ext cx="7396480" cy="4915616"/>
          </a:xfrm>
          <a:prstGeom prst="rect">
            <a:avLst/>
          </a:prstGeom>
        </p:spPr>
      </p:pic>
    </p:spTree>
    <p:extLst>
      <p:ext uri="{BB962C8B-B14F-4D97-AF65-F5344CB8AC3E}">
        <p14:creationId xmlns:p14="http://schemas.microsoft.com/office/powerpoint/2010/main" val="405019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Right 5">
            <a:extLst>
              <a:ext uri="{FF2B5EF4-FFF2-40B4-BE49-F238E27FC236}">
                <a16:creationId xmlns:a16="http://schemas.microsoft.com/office/drawing/2014/main" id="{F94EC558-E03B-4910-8307-8ADF030BDFD1}"/>
              </a:ext>
            </a:extLst>
          </p:cNvPr>
          <p:cNvSpPr/>
          <p:nvPr/>
        </p:nvSpPr>
        <p:spPr>
          <a:xfrm>
            <a:off x="1338898" y="3220085"/>
            <a:ext cx="10271464" cy="3062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-&gt; Competition </a:t>
            </a:r>
            <a:endParaRPr lang="en-GB" dirty="0"/>
          </a:p>
        </p:txBody>
      </p:sp>
      <p:sp>
        <p:nvSpPr>
          <p:cNvPr id="7" name="Arrow: Right 6">
            <a:extLst>
              <a:ext uri="{FF2B5EF4-FFF2-40B4-BE49-F238E27FC236}">
                <a16:creationId xmlns:a16="http://schemas.microsoft.com/office/drawing/2014/main" id="{D27CB15B-6882-405B-B1A7-7503774193C8}"/>
              </a:ext>
            </a:extLst>
          </p:cNvPr>
          <p:cNvSpPr/>
          <p:nvPr/>
        </p:nvSpPr>
        <p:spPr>
          <a:xfrm>
            <a:off x="5260284" y="3578796"/>
            <a:ext cx="1214346" cy="824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Talks</a:t>
            </a:r>
            <a:endParaRPr lang="en-GB" dirty="0"/>
          </a:p>
        </p:txBody>
      </p:sp>
      <p:sp>
        <p:nvSpPr>
          <p:cNvPr id="8" name="Arrow: Right 7">
            <a:extLst>
              <a:ext uri="{FF2B5EF4-FFF2-40B4-BE49-F238E27FC236}">
                <a16:creationId xmlns:a16="http://schemas.microsoft.com/office/drawing/2014/main" id="{E62559B4-0198-443E-B07F-3D1CFA383845}"/>
              </a:ext>
            </a:extLst>
          </p:cNvPr>
          <p:cNvSpPr/>
          <p:nvPr/>
        </p:nvSpPr>
        <p:spPr>
          <a:xfrm>
            <a:off x="7235219" y="3529816"/>
            <a:ext cx="2814221" cy="949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Industrial contacts</a:t>
            </a:r>
            <a:endParaRPr lang="en-GB" dirty="0"/>
          </a:p>
        </p:txBody>
      </p:sp>
      <p:sp>
        <p:nvSpPr>
          <p:cNvPr id="9" name="Arrow: Right 8">
            <a:extLst>
              <a:ext uri="{FF2B5EF4-FFF2-40B4-BE49-F238E27FC236}">
                <a16:creationId xmlns:a16="http://schemas.microsoft.com/office/drawing/2014/main" id="{E52943A4-B671-4073-A776-016F6970BCF5}"/>
              </a:ext>
            </a:extLst>
          </p:cNvPr>
          <p:cNvSpPr/>
          <p:nvPr/>
        </p:nvSpPr>
        <p:spPr>
          <a:xfrm>
            <a:off x="1673350" y="5226437"/>
            <a:ext cx="8033657" cy="792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a:t>
            </a:r>
            <a:endParaRPr lang="en-GB" dirty="0"/>
          </a:p>
        </p:txBody>
      </p:sp>
      <p:sp>
        <p:nvSpPr>
          <p:cNvPr id="10" name="Arrow: Right 9">
            <a:extLst>
              <a:ext uri="{FF2B5EF4-FFF2-40B4-BE49-F238E27FC236}">
                <a16:creationId xmlns:a16="http://schemas.microsoft.com/office/drawing/2014/main" id="{8520FD67-5473-4D6C-9B3E-20F0981C9ACB}"/>
              </a:ext>
            </a:extLst>
          </p:cNvPr>
          <p:cNvSpPr/>
          <p:nvPr/>
        </p:nvSpPr>
        <p:spPr>
          <a:xfrm>
            <a:off x="1833392" y="3529816"/>
            <a:ext cx="2814221" cy="949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Amputee contacts</a:t>
            </a:r>
            <a:endParaRPr lang="en-GB" dirty="0"/>
          </a:p>
        </p:txBody>
      </p:sp>
      <p:sp>
        <p:nvSpPr>
          <p:cNvPr id="11" name="Title 1">
            <a:extLst>
              <a:ext uri="{FF2B5EF4-FFF2-40B4-BE49-F238E27FC236}">
                <a16:creationId xmlns:a16="http://schemas.microsoft.com/office/drawing/2014/main" id="{E3126C8A-7E13-4333-9BEF-58C8DE08F9F6}"/>
              </a:ext>
            </a:extLst>
          </p:cNvPr>
          <p:cNvSpPr>
            <a:spLocks noGrp="1"/>
          </p:cNvSpPr>
          <p:nvPr>
            <p:ph type="title"/>
          </p:nvPr>
        </p:nvSpPr>
        <p:spPr>
          <a:xfrm>
            <a:off x="2007682" y="429696"/>
            <a:ext cx="3275347" cy="998910"/>
          </a:xfrm>
        </p:spPr>
        <p:txBody>
          <a:bodyPr>
            <a:normAutofit fontScale="90000"/>
          </a:bodyPr>
          <a:lstStyle/>
          <a:p>
            <a:r>
              <a:rPr lang="en-US" dirty="0"/>
              <a:t>WHAT: Vision</a:t>
            </a:r>
            <a:endParaRPr lang="en-GB" dirty="0"/>
          </a:p>
        </p:txBody>
      </p:sp>
      <p:sp>
        <p:nvSpPr>
          <p:cNvPr id="13" name="Content Placeholder 2">
            <a:extLst>
              <a:ext uri="{FF2B5EF4-FFF2-40B4-BE49-F238E27FC236}">
                <a16:creationId xmlns:a16="http://schemas.microsoft.com/office/drawing/2014/main" id="{E5A8599B-3E75-4F87-B95A-BE602C1CF918}"/>
              </a:ext>
            </a:extLst>
          </p:cNvPr>
          <p:cNvSpPr txBox="1">
            <a:spLocks/>
          </p:cNvSpPr>
          <p:nvPr/>
        </p:nvSpPr>
        <p:spPr>
          <a:xfrm>
            <a:off x="2007682" y="1472665"/>
            <a:ext cx="9295056" cy="2260349"/>
          </a:xfrm>
          <a:prstGeom prst="rect">
            <a:avLst/>
          </a:prstGeom>
        </p:spPr>
        <p:txBody>
          <a:bodyPr vert="horz" lIns="91440" tIns="45720" rIns="91440" bIns="45720" numCol="2"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Builds</a:t>
            </a:r>
          </a:p>
          <a:p>
            <a:pPr lvl="1"/>
            <a:r>
              <a:rPr lang="en-US" dirty="0"/>
              <a:t>Arm, Leg, BCI</a:t>
            </a:r>
          </a:p>
          <a:p>
            <a:r>
              <a:rPr lang="en-US" dirty="0"/>
              <a:t>Talks </a:t>
            </a:r>
          </a:p>
          <a:p>
            <a:pPr lvl="1"/>
            <a:r>
              <a:rPr lang="en-US" dirty="0"/>
              <a:t>Industry, amputees, Accademia</a:t>
            </a:r>
          </a:p>
          <a:p>
            <a:endParaRPr lang="en-US" dirty="0"/>
          </a:p>
          <a:p>
            <a:r>
              <a:rPr lang="en-US" dirty="0"/>
              <a:t>Events </a:t>
            </a:r>
          </a:p>
          <a:p>
            <a:pPr lvl="1"/>
            <a:r>
              <a:rPr lang="en-US" dirty="0"/>
              <a:t>Networking, Hackathon, competitions</a:t>
            </a:r>
          </a:p>
          <a:p>
            <a:r>
              <a:rPr lang="en-US" dirty="0"/>
              <a:t>Research</a:t>
            </a:r>
          </a:p>
          <a:p>
            <a:pPr lvl="1"/>
            <a:r>
              <a:rPr lang="en-US" dirty="0"/>
              <a:t>Internal projects, Accredited group projects, FYP, PhDs</a:t>
            </a:r>
          </a:p>
          <a:p>
            <a:r>
              <a:rPr lang="en-US" dirty="0"/>
              <a:t>Business</a:t>
            </a:r>
          </a:p>
        </p:txBody>
      </p:sp>
      <p:pic>
        <p:nvPicPr>
          <p:cNvPr id="14" name="Picture 4" descr="Image result for future icon">
            <a:extLst>
              <a:ext uri="{FF2B5EF4-FFF2-40B4-BE49-F238E27FC236}">
                <a16:creationId xmlns:a16="http://schemas.microsoft.com/office/drawing/2014/main" id="{7B204323-6233-40D8-86FF-B1B0CC96B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49" y="381415"/>
            <a:ext cx="1485091" cy="148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043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4604-5A5C-490C-B9F7-D3E275627FE2}"/>
              </a:ext>
            </a:extLst>
          </p:cNvPr>
          <p:cNvSpPr>
            <a:spLocks noGrp="1"/>
          </p:cNvSpPr>
          <p:nvPr>
            <p:ph type="title"/>
          </p:nvPr>
        </p:nvSpPr>
        <p:spPr/>
        <p:txBody>
          <a:bodyPr/>
          <a:lstStyle/>
          <a:p>
            <a:r>
              <a:rPr lang="en-US" dirty="0"/>
              <a:t>Git Hub</a:t>
            </a:r>
            <a:endParaRPr lang="en-GB" dirty="0"/>
          </a:p>
        </p:txBody>
      </p:sp>
      <p:sp>
        <p:nvSpPr>
          <p:cNvPr id="3" name="Content Placeholder 2">
            <a:extLst>
              <a:ext uri="{FF2B5EF4-FFF2-40B4-BE49-F238E27FC236}">
                <a16:creationId xmlns:a16="http://schemas.microsoft.com/office/drawing/2014/main" id="{F462E701-B70A-46C8-B117-441EBBEA3B3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290264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904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E6BC9-283E-4374-859D-88C1CC8CDAD7}"/>
              </a:ext>
            </a:extLst>
          </p:cNvPr>
          <p:cNvSpPr>
            <a:spLocks noGrp="1"/>
          </p:cNvSpPr>
          <p:nvPr>
            <p:ph type="title"/>
          </p:nvPr>
        </p:nvSpPr>
        <p:spPr/>
        <p:txBody>
          <a:bodyPr/>
          <a:lstStyle/>
          <a:p>
            <a:r>
              <a:rPr lang="en-US" dirty="0"/>
              <a:t>SDK vs API</a:t>
            </a:r>
            <a:endParaRPr lang="en-GB" dirty="0"/>
          </a:p>
        </p:txBody>
      </p:sp>
      <p:sp>
        <p:nvSpPr>
          <p:cNvPr id="3" name="Content Placeholder 2">
            <a:extLst>
              <a:ext uri="{FF2B5EF4-FFF2-40B4-BE49-F238E27FC236}">
                <a16:creationId xmlns:a16="http://schemas.microsoft.com/office/drawing/2014/main" id="{B406CDD5-495A-48D9-BF75-2F5C1DA9A470}"/>
              </a:ext>
            </a:extLst>
          </p:cNvPr>
          <p:cNvSpPr>
            <a:spLocks noGrp="1"/>
          </p:cNvSpPr>
          <p:nvPr>
            <p:ph idx="1"/>
          </p:nvPr>
        </p:nvSpPr>
        <p:spPr/>
        <p:txBody>
          <a:bodyPr/>
          <a:lstStyle/>
          <a:p>
            <a:r>
              <a:rPr lang="en-US" dirty="0"/>
              <a:t>SDK = Software development kit</a:t>
            </a:r>
          </a:p>
          <a:p>
            <a:r>
              <a:rPr lang="en-US" dirty="0"/>
              <a:t>API = Application programing interface.</a:t>
            </a:r>
          </a:p>
          <a:p>
            <a:r>
              <a:rPr lang="en-US" dirty="0"/>
              <a:t>SDK has some functionality as well as interfacing </a:t>
            </a:r>
          </a:p>
          <a:p>
            <a:r>
              <a:rPr lang="en-US" dirty="0"/>
              <a:t>API just interfaces. </a:t>
            </a:r>
          </a:p>
          <a:p>
            <a:r>
              <a:rPr lang="en-US" dirty="0"/>
              <a:t>So technically our SDK is actually an API at the moment. I thought we would be introducing some functionality, but </a:t>
            </a:r>
            <a:r>
              <a:rPr lang="en-US" dirty="0" err="1"/>
              <a:t>im</a:t>
            </a:r>
            <a:r>
              <a:rPr lang="en-US" dirty="0"/>
              <a:t> not so sure anymore.</a:t>
            </a:r>
            <a:endParaRPr lang="en-GB" dirty="0"/>
          </a:p>
        </p:txBody>
      </p:sp>
    </p:spTree>
    <p:extLst>
      <p:ext uri="{BB962C8B-B14F-4D97-AF65-F5344CB8AC3E}">
        <p14:creationId xmlns:p14="http://schemas.microsoft.com/office/powerpoint/2010/main" val="19006635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2D882-DAE5-42AB-BAC9-C783ED7F7BBD}"/>
              </a:ext>
            </a:extLst>
          </p:cNvPr>
          <p:cNvSpPr>
            <a:spLocks noGrp="1"/>
          </p:cNvSpPr>
          <p:nvPr>
            <p:ph type="title"/>
          </p:nvPr>
        </p:nvSpPr>
        <p:spPr/>
        <p:txBody>
          <a:bodyPr/>
          <a:lstStyle/>
          <a:p>
            <a:r>
              <a:rPr lang="en-US" dirty="0"/>
              <a:t>To dos</a:t>
            </a:r>
            <a:endParaRPr lang="en-GB" dirty="0"/>
          </a:p>
        </p:txBody>
      </p:sp>
      <p:sp>
        <p:nvSpPr>
          <p:cNvPr id="3" name="Content Placeholder 2">
            <a:extLst>
              <a:ext uri="{FF2B5EF4-FFF2-40B4-BE49-F238E27FC236}">
                <a16:creationId xmlns:a16="http://schemas.microsoft.com/office/drawing/2014/main" id="{0B2E29C3-D8BE-4045-8FB3-38889B93CE5E}"/>
              </a:ext>
            </a:extLst>
          </p:cNvPr>
          <p:cNvSpPr>
            <a:spLocks noGrp="1"/>
          </p:cNvSpPr>
          <p:nvPr>
            <p:ph idx="1"/>
          </p:nvPr>
        </p:nvSpPr>
        <p:spPr/>
        <p:txBody>
          <a:bodyPr/>
          <a:lstStyle/>
          <a:p>
            <a:r>
              <a:rPr lang="en-US" dirty="0"/>
              <a:t>Build in both Python and MATLAB</a:t>
            </a:r>
          </a:p>
          <a:p>
            <a:r>
              <a:rPr lang="en-US" dirty="0" err="1"/>
              <a:t>ledOn</a:t>
            </a:r>
            <a:r>
              <a:rPr lang="en-US" dirty="0"/>
              <a:t>() </a:t>
            </a:r>
            <a:r>
              <a:rPr lang="en-US" dirty="0" err="1"/>
              <a:t>LedOff</a:t>
            </a:r>
            <a:r>
              <a:rPr lang="en-US" dirty="0"/>
              <a:t>()</a:t>
            </a:r>
          </a:p>
          <a:p>
            <a:r>
              <a:rPr lang="en-US" dirty="0" err="1"/>
              <a:t>GetPotPosition</a:t>
            </a:r>
            <a:r>
              <a:rPr lang="en-US" dirty="0"/>
              <a:t>()</a:t>
            </a:r>
          </a:p>
          <a:p>
            <a:r>
              <a:rPr lang="en-US" dirty="0" err="1"/>
              <a:t>StreamPotPosition</a:t>
            </a:r>
            <a:r>
              <a:rPr lang="en-US" dirty="0"/>
              <a:t>()</a:t>
            </a:r>
          </a:p>
          <a:p>
            <a:pPr lvl="1"/>
            <a:r>
              <a:rPr lang="en-US" dirty="0"/>
              <a:t>Set sample frequency</a:t>
            </a:r>
          </a:p>
          <a:p>
            <a:pPr lvl="1"/>
            <a:r>
              <a:rPr lang="en-US" dirty="0"/>
              <a:t>Get pot position every half a second </a:t>
            </a:r>
          </a:p>
          <a:p>
            <a:pPr lvl="1"/>
            <a:r>
              <a:rPr lang="en-US" dirty="0"/>
              <a:t>Plot a graph that updates in real time</a:t>
            </a:r>
            <a:endParaRPr lang="en-GB" dirty="0"/>
          </a:p>
        </p:txBody>
      </p:sp>
    </p:spTree>
    <p:extLst>
      <p:ext uri="{BB962C8B-B14F-4D97-AF65-F5344CB8AC3E}">
        <p14:creationId xmlns:p14="http://schemas.microsoft.com/office/powerpoint/2010/main" val="27204023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BCC6-3AD8-4850-8808-F15E77B76762}"/>
              </a:ext>
            </a:extLst>
          </p:cNvPr>
          <p:cNvSpPr>
            <a:spLocks noGrp="1"/>
          </p:cNvSpPr>
          <p:nvPr>
            <p:ph type="title"/>
          </p:nvPr>
        </p:nvSpPr>
        <p:spPr/>
        <p:txBody>
          <a:bodyPr/>
          <a:lstStyle/>
          <a:p>
            <a:r>
              <a:rPr lang="en-US" dirty="0"/>
              <a:t>New member onboarding</a:t>
            </a:r>
            <a:endParaRPr lang="en-GB" dirty="0"/>
          </a:p>
        </p:txBody>
      </p:sp>
      <p:sp>
        <p:nvSpPr>
          <p:cNvPr id="3" name="Content Placeholder 2">
            <a:extLst>
              <a:ext uri="{FF2B5EF4-FFF2-40B4-BE49-F238E27FC236}">
                <a16:creationId xmlns:a16="http://schemas.microsoft.com/office/drawing/2014/main" id="{54A035BE-86D8-472A-9052-2BCF233BF9DD}"/>
              </a:ext>
            </a:extLst>
          </p:cNvPr>
          <p:cNvSpPr>
            <a:spLocks noGrp="1"/>
          </p:cNvSpPr>
          <p:nvPr>
            <p:ph idx="1"/>
          </p:nvPr>
        </p:nvSpPr>
        <p:spPr/>
        <p:txBody>
          <a:bodyPr/>
          <a:lstStyle/>
          <a:p>
            <a:pPr marL="502920" indent="-457200">
              <a:buFont typeface="+mj-lt"/>
              <a:buAutoNum type="arabicPeriod"/>
            </a:pPr>
            <a:r>
              <a:rPr lang="en-US" dirty="0"/>
              <a:t>Pre requisites</a:t>
            </a:r>
          </a:p>
          <a:p>
            <a:pPr marL="731520" lvl="1" indent="-457200">
              <a:buFont typeface="+mj-lt"/>
              <a:buAutoNum type="arabicPeriod"/>
            </a:pPr>
            <a:endParaRPr lang="en-US" dirty="0"/>
          </a:p>
          <a:p>
            <a:pPr marL="731520" lvl="1" indent="-457200">
              <a:buFont typeface="+mj-lt"/>
              <a:buAutoNum type="arabicPeriod"/>
            </a:pPr>
            <a:r>
              <a:rPr lang="en-US" dirty="0"/>
              <a:t>Python – </a:t>
            </a:r>
            <a:r>
              <a:rPr lang="en-US" dirty="0">
                <a:hlinkClick r:id="rId2"/>
              </a:rPr>
              <a:t>Lynda course: Python Essential Training</a:t>
            </a:r>
            <a:endParaRPr lang="en-US" dirty="0"/>
          </a:p>
          <a:p>
            <a:pPr marL="731520" lvl="1" indent="-457200">
              <a:buFont typeface="+mj-lt"/>
              <a:buAutoNum type="arabicPeriod"/>
            </a:pPr>
            <a:r>
              <a:rPr lang="en-US" dirty="0"/>
              <a:t>Object Orientated Programing (OOP) – not entirely necessary</a:t>
            </a:r>
          </a:p>
          <a:p>
            <a:pPr marL="731520" lvl="1" indent="-457200">
              <a:buFont typeface="+mj-lt"/>
              <a:buAutoNum type="arabicPeriod"/>
            </a:pPr>
            <a:r>
              <a:rPr lang="en-US" dirty="0"/>
              <a:t>C++ - </a:t>
            </a:r>
            <a:r>
              <a:rPr lang="en-US" dirty="0">
                <a:hlinkClick r:id="rId3"/>
              </a:rPr>
              <a:t>effective modern C++</a:t>
            </a:r>
            <a:r>
              <a:rPr lang="en-US" dirty="0"/>
              <a:t> , </a:t>
            </a:r>
            <a:r>
              <a:rPr lang="en-US" dirty="0">
                <a:hlinkClick r:id="rId4"/>
              </a:rPr>
              <a:t>Lynda course – C++ essential training</a:t>
            </a:r>
            <a:endParaRPr lang="en-US" dirty="0"/>
          </a:p>
          <a:p>
            <a:pPr marL="731520" lvl="1" indent="-457200">
              <a:buFont typeface="+mj-lt"/>
              <a:buAutoNum type="arabicPeriod"/>
            </a:pPr>
            <a:r>
              <a:rPr lang="en-US" dirty="0"/>
              <a:t>Arduino –</a:t>
            </a:r>
            <a:r>
              <a:rPr lang="en-US" dirty="0">
                <a:hlinkClick r:id="rId5"/>
              </a:rPr>
              <a:t> Arduino cook book</a:t>
            </a:r>
            <a:r>
              <a:rPr lang="en-US" dirty="0"/>
              <a:t> , </a:t>
            </a:r>
            <a:r>
              <a:rPr lang="en-US" dirty="0">
                <a:hlinkClick r:id="rId6"/>
              </a:rPr>
              <a:t>Lynda course – Learn Arduino: The basics</a:t>
            </a:r>
            <a:endParaRPr lang="en-US" dirty="0"/>
          </a:p>
          <a:p>
            <a:pPr marL="502920" indent="-457200">
              <a:buFont typeface="+mj-lt"/>
              <a:buAutoNum type="arabicPeriod"/>
            </a:pPr>
            <a:r>
              <a:rPr lang="en-US" dirty="0"/>
              <a:t>MVP</a:t>
            </a:r>
          </a:p>
          <a:p>
            <a:pPr marL="731520" lvl="1" indent="-457200">
              <a:buFont typeface="+mj-lt"/>
              <a:buAutoNum type="arabicPeriod"/>
            </a:pPr>
            <a:r>
              <a:rPr lang="en-US" dirty="0" err="1"/>
              <a:t>ledOn</a:t>
            </a:r>
            <a:r>
              <a:rPr lang="en-US" dirty="0"/>
              <a:t>() function</a:t>
            </a:r>
          </a:p>
          <a:p>
            <a:endParaRPr lang="en-GB" dirty="0"/>
          </a:p>
        </p:txBody>
      </p:sp>
    </p:spTree>
    <p:extLst>
      <p:ext uri="{BB962C8B-B14F-4D97-AF65-F5344CB8AC3E}">
        <p14:creationId xmlns:p14="http://schemas.microsoft.com/office/powerpoint/2010/main" val="2135619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4670-E185-45F8-8EE5-6DACDB7A2C45}"/>
              </a:ext>
            </a:extLst>
          </p:cNvPr>
          <p:cNvSpPr>
            <a:spLocks noGrp="1"/>
          </p:cNvSpPr>
          <p:nvPr>
            <p:ph type="title"/>
          </p:nvPr>
        </p:nvSpPr>
        <p:spPr/>
        <p:txBody>
          <a:bodyPr/>
          <a:lstStyle/>
          <a:p>
            <a:r>
              <a:rPr lang="en-US" dirty="0"/>
              <a:t>User Interface (UI)</a:t>
            </a:r>
            <a:endParaRPr lang="en-GB" dirty="0"/>
          </a:p>
        </p:txBody>
      </p:sp>
      <p:sp>
        <p:nvSpPr>
          <p:cNvPr id="3" name="Content Placeholder 2">
            <a:extLst>
              <a:ext uri="{FF2B5EF4-FFF2-40B4-BE49-F238E27FC236}">
                <a16:creationId xmlns:a16="http://schemas.microsoft.com/office/drawing/2014/main" id="{694BCBEC-D25F-4319-B756-4624025F2CA6}"/>
              </a:ext>
            </a:extLst>
          </p:cNvPr>
          <p:cNvSpPr>
            <a:spLocks noGrp="1"/>
          </p:cNvSpPr>
          <p:nvPr>
            <p:ph idx="1"/>
          </p:nvPr>
        </p:nvSpPr>
        <p:spPr/>
        <p:txBody>
          <a:bodyPr>
            <a:normAutofit fontScale="85000" lnSpcReduction="20000"/>
          </a:bodyPr>
          <a:lstStyle/>
          <a:p>
            <a:pPr marL="45720" indent="0">
              <a:buNone/>
            </a:pPr>
            <a:r>
              <a:rPr lang="en-US" b="1" dirty="0"/>
              <a:t>WHY.</a:t>
            </a:r>
            <a:r>
              <a:rPr lang="en-US" dirty="0"/>
              <a:t> The UI team are responsible for </a:t>
            </a:r>
            <a:r>
              <a:rPr lang="en-US" i="1" dirty="0"/>
              <a:t>gaining</a:t>
            </a:r>
            <a:r>
              <a:rPr lang="en-US" dirty="0"/>
              <a:t> </a:t>
            </a:r>
            <a:r>
              <a:rPr lang="en-US" i="1" dirty="0"/>
              <a:t>user intent</a:t>
            </a:r>
            <a:r>
              <a:rPr lang="en-US" dirty="0"/>
              <a:t>. </a:t>
            </a:r>
            <a:r>
              <a:rPr lang="en-US" b="1" dirty="0"/>
              <a:t>HOW.</a:t>
            </a:r>
            <a:r>
              <a:rPr lang="en-US" dirty="0"/>
              <a:t> Command line interface, Graphical User interface, hand held controller, </a:t>
            </a:r>
            <a:r>
              <a:rPr lang="en-US" dirty="0" err="1"/>
              <a:t>Myoband</a:t>
            </a:r>
            <a:r>
              <a:rPr lang="en-US" dirty="0"/>
              <a:t>.</a:t>
            </a:r>
          </a:p>
          <a:p>
            <a:pPr marL="502920" indent="-457200">
              <a:buFont typeface="+mj-lt"/>
              <a:buAutoNum type="arabicPeriod"/>
            </a:pPr>
            <a:r>
              <a:rPr lang="en-US" dirty="0"/>
              <a:t>Pre requisites</a:t>
            </a:r>
          </a:p>
          <a:p>
            <a:pPr marL="731520" lvl="1" indent="-457200">
              <a:buFont typeface="+mj-lt"/>
              <a:buAutoNum type="arabicPeriod"/>
            </a:pPr>
            <a:r>
              <a:rPr lang="en-US" dirty="0"/>
              <a:t>Python – </a:t>
            </a:r>
            <a:r>
              <a:rPr lang="en-US" dirty="0">
                <a:hlinkClick r:id="rId2"/>
              </a:rPr>
              <a:t>Lynda course: Python Essential Training</a:t>
            </a:r>
            <a:endParaRPr lang="en-US" dirty="0"/>
          </a:p>
          <a:p>
            <a:pPr marL="731520" lvl="1" indent="-457200">
              <a:buFont typeface="+mj-lt"/>
              <a:buAutoNum type="arabicPeriod"/>
            </a:pPr>
            <a:r>
              <a:rPr lang="en-US" dirty="0"/>
              <a:t>Tensor flow</a:t>
            </a:r>
          </a:p>
          <a:p>
            <a:pPr marL="731520" lvl="1" indent="-457200">
              <a:buFont typeface="+mj-lt"/>
              <a:buAutoNum type="arabicPeriod"/>
            </a:pPr>
            <a:r>
              <a:rPr lang="en-US" dirty="0"/>
              <a:t>MATLAB?</a:t>
            </a:r>
          </a:p>
          <a:p>
            <a:pPr marL="502920" indent="-457200">
              <a:buFont typeface="+mj-lt"/>
              <a:buAutoNum type="arabicPeriod"/>
            </a:pPr>
            <a:r>
              <a:rPr lang="en-US" dirty="0"/>
              <a:t>MVP</a:t>
            </a:r>
          </a:p>
          <a:p>
            <a:pPr marL="731520" lvl="1" indent="-457200">
              <a:buFont typeface="+mj-lt"/>
              <a:buAutoNum type="arabicPeriod"/>
            </a:pPr>
            <a:r>
              <a:rPr lang="en-US" dirty="0"/>
              <a:t>Command line interface</a:t>
            </a:r>
          </a:p>
          <a:p>
            <a:pPr marL="731520" lvl="1" indent="-457200">
              <a:buFont typeface="+mj-lt"/>
              <a:buAutoNum type="arabicPeriod"/>
            </a:pPr>
            <a:r>
              <a:rPr lang="en-US" dirty="0"/>
              <a:t>Clustering problems</a:t>
            </a:r>
          </a:p>
          <a:p>
            <a:pPr marL="502920" indent="-457200">
              <a:buFont typeface="+mj-lt"/>
              <a:buAutoNum type="arabicPeriod"/>
            </a:pPr>
            <a:r>
              <a:rPr lang="en-US" dirty="0"/>
              <a:t>Future</a:t>
            </a:r>
          </a:p>
          <a:p>
            <a:pPr marL="731520" lvl="1" indent="-457200">
              <a:buFont typeface="+mj-lt"/>
              <a:buAutoNum type="arabicPeriod"/>
            </a:pPr>
            <a:r>
              <a:rPr lang="en-US" dirty="0"/>
              <a:t>Command line interface</a:t>
            </a:r>
          </a:p>
          <a:p>
            <a:pPr marL="731520" lvl="1" indent="-457200">
              <a:buFont typeface="+mj-lt"/>
              <a:buAutoNum type="arabicPeriod"/>
            </a:pPr>
            <a:r>
              <a:rPr lang="en-US" dirty="0"/>
              <a:t>GUI</a:t>
            </a:r>
          </a:p>
          <a:p>
            <a:pPr marL="731520" lvl="1" indent="-457200">
              <a:buFont typeface="+mj-lt"/>
              <a:buAutoNum type="arabicPeriod"/>
            </a:pPr>
            <a:r>
              <a:rPr lang="en-US" dirty="0"/>
              <a:t>Building a controller</a:t>
            </a:r>
          </a:p>
          <a:p>
            <a:pPr marL="731520" lvl="1" indent="-457200">
              <a:buFont typeface="+mj-lt"/>
              <a:buAutoNum type="arabicPeriod"/>
            </a:pPr>
            <a:r>
              <a:rPr lang="en-US" dirty="0" err="1"/>
              <a:t>Myoband</a:t>
            </a:r>
            <a:r>
              <a:rPr lang="en-US" dirty="0"/>
              <a:t>: Machine learning</a:t>
            </a:r>
            <a:endParaRPr lang="en-GB" dirty="0"/>
          </a:p>
        </p:txBody>
      </p:sp>
      <p:pic>
        <p:nvPicPr>
          <p:cNvPr id="4" name="Picture 8" descr="Image result for unlimited h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3400" y="3773828"/>
            <a:ext cx="3166936" cy="17814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myoba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308" y="3664386"/>
            <a:ext cx="2560627" cy="20002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259020" y="5911334"/>
            <a:ext cx="5084084" cy="369332"/>
          </a:xfrm>
          <a:prstGeom prst="rect">
            <a:avLst/>
          </a:prstGeom>
        </p:spPr>
        <p:txBody>
          <a:bodyPr wrap="none">
            <a:spAutoFit/>
          </a:bodyPr>
          <a:lstStyle/>
          <a:p>
            <a:r>
              <a:rPr lang="en-GB" dirty="0">
                <a:hlinkClick r:id="rId5"/>
              </a:rPr>
              <a:t>https://www.youtube.com/watch?v=dTpOG4ZYrXU</a:t>
            </a:r>
            <a:r>
              <a:rPr lang="en-GB" dirty="0"/>
              <a:t> </a:t>
            </a:r>
          </a:p>
        </p:txBody>
      </p:sp>
    </p:spTree>
    <p:extLst>
      <p:ext uri="{BB962C8B-B14F-4D97-AF65-F5344CB8AC3E}">
        <p14:creationId xmlns:p14="http://schemas.microsoft.com/office/powerpoint/2010/main" val="2553452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BB2A818-11E9-4E87-BAE6-DA7AA54F480B}"/>
              </a:ext>
            </a:extLst>
          </p:cNvPr>
          <p:cNvSpPr/>
          <p:nvPr/>
        </p:nvSpPr>
        <p:spPr>
          <a:xfrm rot="16200000">
            <a:off x="2131840" y="1535593"/>
            <a:ext cx="2184255" cy="1093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Band SDK</a:t>
            </a:r>
            <a:endParaRPr lang="en-GB" dirty="0"/>
          </a:p>
        </p:txBody>
      </p:sp>
      <p:sp>
        <p:nvSpPr>
          <p:cNvPr id="4" name="Rectangle 3">
            <a:extLst>
              <a:ext uri="{FF2B5EF4-FFF2-40B4-BE49-F238E27FC236}">
                <a16:creationId xmlns:a16="http://schemas.microsoft.com/office/drawing/2014/main" id="{93BB93CA-B0D4-41D4-BF49-0CD73AA28B27}"/>
              </a:ext>
            </a:extLst>
          </p:cNvPr>
          <p:cNvSpPr/>
          <p:nvPr/>
        </p:nvSpPr>
        <p:spPr>
          <a:xfrm rot="16200000">
            <a:off x="1974916" y="4491869"/>
            <a:ext cx="2498103" cy="1093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Arm SDK</a:t>
            </a:r>
            <a:endParaRPr lang="en-GB" dirty="0"/>
          </a:p>
        </p:txBody>
      </p:sp>
      <p:sp>
        <p:nvSpPr>
          <p:cNvPr id="6" name="Rectangle 5">
            <a:extLst>
              <a:ext uri="{FF2B5EF4-FFF2-40B4-BE49-F238E27FC236}">
                <a16:creationId xmlns:a16="http://schemas.microsoft.com/office/drawing/2014/main" id="{C9E8A76F-2012-4929-83E8-CAD9F8FC1BBE}"/>
              </a:ext>
            </a:extLst>
          </p:cNvPr>
          <p:cNvSpPr/>
          <p:nvPr/>
        </p:nvSpPr>
        <p:spPr>
          <a:xfrm>
            <a:off x="3591612" y="570324"/>
            <a:ext cx="7909089" cy="5783341"/>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1400C90-49EF-43A5-B12E-CF88956048B3}"/>
              </a:ext>
            </a:extLst>
          </p:cNvPr>
          <p:cNvSpPr/>
          <p:nvPr/>
        </p:nvSpPr>
        <p:spPr>
          <a:xfrm>
            <a:off x="584463" y="3667026"/>
            <a:ext cx="2271860" cy="2686637"/>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2F682FA-21C9-45B8-B3DA-50B8D794727E}"/>
              </a:ext>
            </a:extLst>
          </p:cNvPr>
          <p:cNvSpPr/>
          <p:nvPr/>
        </p:nvSpPr>
        <p:spPr>
          <a:xfrm>
            <a:off x="584463" y="820130"/>
            <a:ext cx="2271860" cy="2448614"/>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video-1537396995">
            <a:hlinkClick r:id="" action="ppaction://media"/>
            <a:extLst>
              <a:ext uri="{FF2B5EF4-FFF2-40B4-BE49-F238E27FC236}">
                <a16:creationId xmlns:a16="http://schemas.microsoft.com/office/drawing/2014/main" id="{AD1DDD23-4FDB-4BD4-A4F3-D3C2097465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299" y="3880552"/>
            <a:ext cx="1331873" cy="2367774"/>
          </a:xfrm>
          <a:prstGeom prst="rect">
            <a:avLst/>
          </a:prstGeom>
        </p:spPr>
      </p:pic>
      <p:cxnSp>
        <p:nvCxnSpPr>
          <p:cNvPr id="16" name="Straight Arrow Connector 15">
            <a:extLst>
              <a:ext uri="{FF2B5EF4-FFF2-40B4-BE49-F238E27FC236}">
                <a16:creationId xmlns:a16="http://schemas.microsoft.com/office/drawing/2014/main" id="{C73E356E-0C8A-4A27-B428-433F5269AF5D}"/>
              </a:ext>
            </a:extLst>
          </p:cNvPr>
          <p:cNvCxnSpPr/>
          <p:nvPr/>
        </p:nvCxnSpPr>
        <p:spPr>
          <a:xfrm>
            <a:off x="2092751" y="4138367"/>
            <a:ext cx="4807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B34EA89-1037-453E-B6F1-DE8D162FECA5}"/>
              </a:ext>
            </a:extLst>
          </p:cNvPr>
          <p:cNvCxnSpPr/>
          <p:nvPr/>
        </p:nvCxnSpPr>
        <p:spPr>
          <a:xfrm>
            <a:off x="2102178" y="4982064"/>
            <a:ext cx="4807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3E3A59-7A64-4A24-9CD2-E0125F78B168}"/>
              </a:ext>
            </a:extLst>
          </p:cNvPr>
          <p:cNvCxnSpPr/>
          <p:nvPr/>
        </p:nvCxnSpPr>
        <p:spPr>
          <a:xfrm>
            <a:off x="2092751" y="5811623"/>
            <a:ext cx="4807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8" descr="Image result for unlimited hand">
            <a:extLst>
              <a:ext uri="{FF2B5EF4-FFF2-40B4-BE49-F238E27FC236}">
                <a16:creationId xmlns:a16="http://schemas.microsoft.com/office/drawing/2014/main" id="{FDE72B32-C94E-4FC4-A821-AA60ECDF5B6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532" t="38616"/>
          <a:stretch/>
        </p:blipFill>
        <p:spPr bwMode="auto">
          <a:xfrm rot="5400000">
            <a:off x="184155" y="1571464"/>
            <a:ext cx="2227996" cy="9560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E1F35843-EAC0-4A51-993C-6431B8268B6B}"/>
              </a:ext>
            </a:extLst>
          </p:cNvPr>
          <p:cNvCxnSpPr/>
          <p:nvPr/>
        </p:nvCxnSpPr>
        <p:spPr>
          <a:xfrm>
            <a:off x="2023172" y="1378669"/>
            <a:ext cx="4807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B653F7D-E735-4796-BF3B-754E6C01A294}"/>
              </a:ext>
            </a:extLst>
          </p:cNvPr>
          <p:cNvCxnSpPr/>
          <p:nvPr/>
        </p:nvCxnSpPr>
        <p:spPr>
          <a:xfrm>
            <a:off x="2023171" y="2094130"/>
            <a:ext cx="4807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74DAD7-40C2-4EC0-97E4-E5ED257EEB40}"/>
              </a:ext>
            </a:extLst>
          </p:cNvPr>
          <p:cNvCxnSpPr/>
          <p:nvPr/>
        </p:nvCxnSpPr>
        <p:spPr>
          <a:xfrm>
            <a:off x="2009030" y="2778194"/>
            <a:ext cx="4807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EAD9EDD-89F7-4779-83B9-D554BE0E65A5}"/>
              </a:ext>
            </a:extLst>
          </p:cNvPr>
          <p:cNvSpPr/>
          <p:nvPr/>
        </p:nvSpPr>
        <p:spPr>
          <a:xfrm>
            <a:off x="5852477" y="886120"/>
            <a:ext cx="3310377" cy="528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a:t>
            </a:r>
            <a:endParaRPr lang="en-GB" dirty="0"/>
          </a:p>
        </p:txBody>
      </p:sp>
      <p:cxnSp>
        <p:nvCxnSpPr>
          <p:cNvPr id="25" name="Straight Arrow Connector 24">
            <a:extLst>
              <a:ext uri="{FF2B5EF4-FFF2-40B4-BE49-F238E27FC236}">
                <a16:creationId xmlns:a16="http://schemas.microsoft.com/office/drawing/2014/main" id="{74B03789-1394-4F5D-AC96-C9FB16560CD2}"/>
              </a:ext>
            </a:extLst>
          </p:cNvPr>
          <p:cNvCxnSpPr>
            <a:cxnSpLocks/>
          </p:cNvCxnSpPr>
          <p:nvPr/>
        </p:nvCxnSpPr>
        <p:spPr>
          <a:xfrm>
            <a:off x="3822566" y="1925424"/>
            <a:ext cx="1978067" cy="651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6F015DD-040B-42E5-B3D1-250E3FF35766}"/>
              </a:ext>
            </a:extLst>
          </p:cNvPr>
          <p:cNvCxnSpPr>
            <a:cxnSpLocks/>
          </p:cNvCxnSpPr>
          <p:nvPr/>
        </p:nvCxnSpPr>
        <p:spPr>
          <a:xfrm flipH="1">
            <a:off x="3758432" y="4001419"/>
            <a:ext cx="2062341" cy="504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4D23A0E-8B19-4E84-8881-198F4A4CB533}"/>
              </a:ext>
            </a:extLst>
          </p:cNvPr>
          <p:cNvSpPr/>
          <p:nvPr/>
        </p:nvSpPr>
        <p:spPr>
          <a:xfrm>
            <a:off x="9655405" y="999596"/>
            <a:ext cx="1622982" cy="1776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Tenser Flow</a:t>
            </a:r>
            <a:endParaRPr lang="en-GB" dirty="0"/>
          </a:p>
        </p:txBody>
      </p:sp>
      <p:sp>
        <p:nvSpPr>
          <p:cNvPr id="31" name="Rectangle 30">
            <a:extLst>
              <a:ext uri="{FF2B5EF4-FFF2-40B4-BE49-F238E27FC236}">
                <a16:creationId xmlns:a16="http://schemas.microsoft.com/office/drawing/2014/main" id="{5152B37E-11A1-4C96-BB51-A14040732436}"/>
              </a:ext>
            </a:extLst>
          </p:cNvPr>
          <p:cNvSpPr/>
          <p:nvPr/>
        </p:nvSpPr>
        <p:spPr>
          <a:xfrm>
            <a:off x="9655405" y="3911721"/>
            <a:ext cx="1622982" cy="1776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other package</a:t>
            </a:r>
            <a:endParaRPr lang="en-GB" dirty="0"/>
          </a:p>
        </p:txBody>
      </p:sp>
      <p:sp>
        <p:nvSpPr>
          <p:cNvPr id="32" name="TextBox 31">
            <a:extLst>
              <a:ext uri="{FF2B5EF4-FFF2-40B4-BE49-F238E27FC236}">
                <a16:creationId xmlns:a16="http://schemas.microsoft.com/office/drawing/2014/main" id="{27537031-DD6C-4882-BF2B-4ADE352A00B0}"/>
              </a:ext>
            </a:extLst>
          </p:cNvPr>
          <p:cNvSpPr txBox="1"/>
          <p:nvPr/>
        </p:nvSpPr>
        <p:spPr>
          <a:xfrm>
            <a:off x="3790136" y="2066573"/>
            <a:ext cx="2085827" cy="369332"/>
          </a:xfrm>
          <a:prstGeom prst="rect">
            <a:avLst/>
          </a:prstGeom>
          <a:noFill/>
        </p:spPr>
        <p:txBody>
          <a:bodyPr wrap="none" rtlCol="0">
            <a:spAutoFit/>
          </a:bodyPr>
          <a:lstStyle/>
          <a:p>
            <a:r>
              <a:rPr lang="en-US" dirty="0" err="1"/>
              <a:t>band.getEmgData</a:t>
            </a:r>
            <a:r>
              <a:rPr lang="en-US" dirty="0"/>
              <a:t>()</a:t>
            </a:r>
            <a:endParaRPr lang="en-GB" dirty="0"/>
          </a:p>
        </p:txBody>
      </p:sp>
      <p:sp>
        <p:nvSpPr>
          <p:cNvPr id="37" name="TextBox 36">
            <a:extLst>
              <a:ext uri="{FF2B5EF4-FFF2-40B4-BE49-F238E27FC236}">
                <a16:creationId xmlns:a16="http://schemas.microsoft.com/office/drawing/2014/main" id="{789F6A0E-2B81-4BB8-B007-3AEBFCACD448}"/>
              </a:ext>
            </a:extLst>
          </p:cNvPr>
          <p:cNvSpPr txBox="1"/>
          <p:nvPr/>
        </p:nvSpPr>
        <p:spPr>
          <a:xfrm>
            <a:off x="3885141" y="4068918"/>
            <a:ext cx="1792478" cy="369332"/>
          </a:xfrm>
          <a:prstGeom prst="rect">
            <a:avLst/>
          </a:prstGeom>
          <a:noFill/>
        </p:spPr>
        <p:txBody>
          <a:bodyPr wrap="none" rtlCol="0">
            <a:spAutoFit/>
          </a:bodyPr>
          <a:lstStyle/>
          <a:p>
            <a:r>
              <a:rPr lang="en-US" dirty="0" err="1"/>
              <a:t>Arm.openHand</a:t>
            </a:r>
            <a:r>
              <a:rPr lang="en-US" dirty="0"/>
              <a:t>()</a:t>
            </a:r>
            <a:endParaRPr lang="en-GB" dirty="0"/>
          </a:p>
        </p:txBody>
      </p:sp>
      <p:sp>
        <p:nvSpPr>
          <p:cNvPr id="38" name="TextBox 37">
            <a:extLst>
              <a:ext uri="{FF2B5EF4-FFF2-40B4-BE49-F238E27FC236}">
                <a16:creationId xmlns:a16="http://schemas.microsoft.com/office/drawing/2014/main" id="{5A2A1819-290C-4224-B083-9AE6BFA583B1}"/>
              </a:ext>
            </a:extLst>
          </p:cNvPr>
          <p:cNvSpPr txBox="1"/>
          <p:nvPr/>
        </p:nvSpPr>
        <p:spPr>
          <a:xfrm>
            <a:off x="3936436" y="5318631"/>
            <a:ext cx="1659429" cy="369332"/>
          </a:xfrm>
          <a:prstGeom prst="rect">
            <a:avLst/>
          </a:prstGeom>
          <a:noFill/>
        </p:spPr>
        <p:txBody>
          <a:bodyPr wrap="none" rtlCol="0">
            <a:spAutoFit/>
          </a:bodyPr>
          <a:lstStyle/>
          <a:p>
            <a:r>
              <a:rPr lang="en-US" dirty="0" err="1"/>
              <a:t>Arm.isMoving</a:t>
            </a:r>
            <a:r>
              <a:rPr lang="en-US" dirty="0"/>
              <a:t>()</a:t>
            </a:r>
            <a:endParaRPr lang="en-GB" dirty="0"/>
          </a:p>
        </p:txBody>
      </p:sp>
      <p:cxnSp>
        <p:nvCxnSpPr>
          <p:cNvPr id="39" name="Straight Arrow Connector 38">
            <a:extLst>
              <a:ext uri="{FF2B5EF4-FFF2-40B4-BE49-F238E27FC236}">
                <a16:creationId xmlns:a16="http://schemas.microsoft.com/office/drawing/2014/main" id="{BE5DD971-7D27-4D62-984D-8CA8777E50BF}"/>
              </a:ext>
            </a:extLst>
          </p:cNvPr>
          <p:cNvCxnSpPr>
            <a:cxnSpLocks/>
          </p:cNvCxnSpPr>
          <p:nvPr/>
        </p:nvCxnSpPr>
        <p:spPr>
          <a:xfrm flipV="1">
            <a:off x="3790136" y="5218068"/>
            <a:ext cx="2040342" cy="48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725DECD-94B1-4D0E-A839-CA904DE4CC05}"/>
              </a:ext>
            </a:extLst>
          </p:cNvPr>
          <p:cNvCxnSpPr/>
          <p:nvPr/>
        </p:nvCxnSpPr>
        <p:spPr>
          <a:xfrm>
            <a:off x="9174638" y="1425803"/>
            <a:ext cx="4807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38703B-3BD6-40D4-8CBB-B7D16A3E8AF1}"/>
              </a:ext>
            </a:extLst>
          </p:cNvPr>
          <p:cNvCxnSpPr/>
          <p:nvPr/>
        </p:nvCxnSpPr>
        <p:spPr>
          <a:xfrm>
            <a:off x="9162854" y="2311922"/>
            <a:ext cx="4807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7B0BC4-01FF-4CDB-9C27-51A142BA1036}"/>
              </a:ext>
            </a:extLst>
          </p:cNvPr>
          <p:cNvCxnSpPr/>
          <p:nvPr/>
        </p:nvCxnSpPr>
        <p:spPr>
          <a:xfrm>
            <a:off x="9162854" y="4164873"/>
            <a:ext cx="4807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BE9B637-AC83-490C-809E-95D3DA9EC800}"/>
              </a:ext>
            </a:extLst>
          </p:cNvPr>
          <p:cNvCxnSpPr/>
          <p:nvPr/>
        </p:nvCxnSpPr>
        <p:spPr>
          <a:xfrm>
            <a:off x="9174638" y="5318631"/>
            <a:ext cx="4807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itle 1">
            <a:extLst>
              <a:ext uri="{FF2B5EF4-FFF2-40B4-BE49-F238E27FC236}">
                <a16:creationId xmlns:a16="http://schemas.microsoft.com/office/drawing/2014/main" id="{ED5C7992-99C1-4074-A16F-BF4A4A4AC437}"/>
              </a:ext>
            </a:extLst>
          </p:cNvPr>
          <p:cNvSpPr>
            <a:spLocks noGrp="1"/>
          </p:cNvSpPr>
          <p:nvPr>
            <p:ph type="title"/>
          </p:nvPr>
        </p:nvSpPr>
        <p:spPr>
          <a:xfrm>
            <a:off x="181408" y="201374"/>
            <a:ext cx="3268802" cy="666941"/>
          </a:xfrm>
        </p:spPr>
        <p:txBody>
          <a:bodyPr>
            <a:normAutofit fontScale="90000"/>
          </a:bodyPr>
          <a:lstStyle/>
          <a:p>
            <a:r>
              <a:rPr lang="en-US" dirty="0"/>
              <a:t>User Interface</a:t>
            </a:r>
            <a:endParaRPr lang="en-GB" dirty="0"/>
          </a:p>
        </p:txBody>
      </p:sp>
    </p:spTree>
    <p:extLst>
      <p:ext uri="{BB962C8B-B14F-4D97-AF65-F5344CB8AC3E}">
        <p14:creationId xmlns:p14="http://schemas.microsoft.com/office/powerpoint/2010/main" val="65084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3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68B0-D436-48F1-8506-243A607F5213}"/>
              </a:ext>
            </a:extLst>
          </p:cNvPr>
          <p:cNvSpPr>
            <a:spLocks noGrp="1"/>
          </p:cNvSpPr>
          <p:nvPr>
            <p:ph type="title"/>
          </p:nvPr>
        </p:nvSpPr>
        <p:spPr/>
        <p:txBody>
          <a:bodyPr/>
          <a:lstStyle/>
          <a:p>
            <a:r>
              <a:rPr lang="en-US" dirty="0"/>
              <a:t>To do’s</a:t>
            </a:r>
            <a:endParaRPr lang="en-GB" dirty="0"/>
          </a:p>
        </p:txBody>
      </p:sp>
      <p:sp>
        <p:nvSpPr>
          <p:cNvPr id="3" name="Content Placeholder 2">
            <a:extLst>
              <a:ext uri="{FF2B5EF4-FFF2-40B4-BE49-F238E27FC236}">
                <a16:creationId xmlns:a16="http://schemas.microsoft.com/office/drawing/2014/main" id="{87432B37-5B12-43C3-A87F-DB9836F15C1F}"/>
              </a:ext>
            </a:extLst>
          </p:cNvPr>
          <p:cNvSpPr>
            <a:spLocks noGrp="1"/>
          </p:cNvSpPr>
          <p:nvPr>
            <p:ph idx="1"/>
          </p:nvPr>
        </p:nvSpPr>
        <p:spPr/>
        <p:txBody>
          <a:bodyPr/>
          <a:lstStyle/>
          <a:p>
            <a:r>
              <a:rPr lang="en-US" dirty="0"/>
              <a:t>Look into EMG data online, “</a:t>
            </a:r>
            <a:r>
              <a:rPr lang="en-US" dirty="0" err="1"/>
              <a:t>ninapro</a:t>
            </a:r>
            <a:r>
              <a:rPr lang="en-US" dirty="0"/>
              <a:t> database”.  Play with the data and start clustering.</a:t>
            </a:r>
            <a:endParaRPr lang="en-GB" dirty="0"/>
          </a:p>
        </p:txBody>
      </p:sp>
    </p:spTree>
    <p:extLst>
      <p:ext uri="{BB962C8B-B14F-4D97-AF65-F5344CB8AC3E}">
        <p14:creationId xmlns:p14="http://schemas.microsoft.com/office/powerpoint/2010/main" val="5602380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232A-9F5E-4D5C-A8F0-6AD88F9A179B}"/>
              </a:ext>
            </a:extLst>
          </p:cNvPr>
          <p:cNvSpPr>
            <a:spLocks noGrp="1"/>
          </p:cNvSpPr>
          <p:nvPr>
            <p:ph type="title"/>
          </p:nvPr>
        </p:nvSpPr>
        <p:spPr/>
        <p:txBody>
          <a:bodyPr/>
          <a:lstStyle/>
          <a:p>
            <a:r>
              <a:rPr lang="en-US" dirty="0"/>
              <a:t>Self contained projects</a:t>
            </a:r>
            <a:endParaRPr lang="en-GB" dirty="0"/>
          </a:p>
        </p:txBody>
      </p:sp>
      <p:sp>
        <p:nvSpPr>
          <p:cNvPr id="3" name="Content Placeholder 2">
            <a:extLst>
              <a:ext uri="{FF2B5EF4-FFF2-40B4-BE49-F238E27FC236}">
                <a16:creationId xmlns:a16="http://schemas.microsoft.com/office/drawing/2014/main" id="{94FF14AA-032E-4D53-B768-E8035170DED9}"/>
              </a:ext>
            </a:extLst>
          </p:cNvPr>
          <p:cNvSpPr>
            <a:spLocks noGrp="1"/>
          </p:cNvSpPr>
          <p:nvPr>
            <p:ph idx="1"/>
          </p:nvPr>
        </p:nvSpPr>
        <p:spPr/>
        <p:txBody>
          <a:bodyPr/>
          <a:lstStyle/>
          <a:p>
            <a:r>
              <a:rPr lang="en-US" dirty="0"/>
              <a:t>Main contact: Jen </a:t>
            </a:r>
            <a:r>
              <a:rPr lang="en-US" dirty="0" err="1"/>
              <a:t>Rowson</a:t>
            </a:r>
            <a:endParaRPr lang="en-US" dirty="0"/>
          </a:p>
          <a:p>
            <a:r>
              <a:rPr lang="en-US" dirty="0"/>
              <a:t>We need a list of self contained projects to give to departments for FYPs, third year projects, PhDs </a:t>
            </a:r>
            <a:r>
              <a:rPr lang="en-US" dirty="0" err="1"/>
              <a:t>etc</a:t>
            </a:r>
            <a:endParaRPr lang="en-US" dirty="0"/>
          </a:p>
          <a:p>
            <a:r>
              <a:rPr lang="en-US" dirty="0"/>
              <a:t>Deadline</a:t>
            </a:r>
          </a:p>
          <a:p>
            <a:pPr lvl="1"/>
            <a:r>
              <a:rPr lang="en-US" dirty="0"/>
              <a:t>Commitment : before Christmas</a:t>
            </a:r>
          </a:p>
          <a:p>
            <a:pPr lvl="1"/>
            <a:r>
              <a:rPr lang="en-US" dirty="0"/>
              <a:t>Design brief by January</a:t>
            </a:r>
          </a:p>
          <a:p>
            <a:r>
              <a:rPr lang="en-US" dirty="0"/>
              <a:t>Scope</a:t>
            </a:r>
          </a:p>
          <a:p>
            <a:pPr lvl="1"/>
            <a:r>
              <a:rPr lang="en-US" dirty="0"/>
              <a:t>Number of hours 6 students *20 credits (200 hours )</a:t>
            </a:r>
          </a:p>
          <a:p>
            <a:pPr lvl="1"/>
            <a:r>
              <a:rPr lang="en-US" dirty="0"/>
              <a:t>1 or 2 projects</a:t>
            </a:r>
          </a:p>
        </p:txBody>
      </p:sp>
    </p:spTree>
    <p:extLst>
      <p:ext uri="{BB962C8B-B14F-4D97-AF65-F5344CB8AC3E}">
        <p14:creationId xmlns:p14="http://schemas.microsoft.com/office/powerpoint/2010/main" val="612801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3721-9B1E-4483-98AF-12FE97A3368C}"/>
              </a:ext>
            </a:extLst>
          </p:cNvPr>
          <p:cNvSpPr>
            <a:spLocks noGrp="1"/>
          </p:cNvSpPr>
          <p:nvPr>
            <p:ph type="title"/>
          </p:nvPr>
        </p:nvSpPr>
        <p:spPr/>
        <p:txBody>
          <a:bodyPr/>
          <a:lstStyle/>
          <a:p>
            <a:r>
              <a:rPr lang="en-US" dirty="0"/>
              <a:t>Ideas</a:t>
            </a:r>
            <a:endParaRPr lang="en-GB" dirty="0"/>
          </a:p>
        </p:txBody>
      </p:sp>
      <p:sp>
        <p:nvSpPr>
          <p:cNvPr id="3" name="Content Placeholder 2">
            <a:extLst>
              <a:ext uri="{FF2B5EF4-FFF2-40B4-BE49-F238E27FC236}">
                <a16:creationId xmlns:a16="http://schemas.microsoft.com/office/drawing/2014/main" id="{B448361D-5F99-47E5-80FC-AB6E2099F7DE}"/>
              </a:ext>
            </a:extLst>
          </p:cNvPr>
          <p:cNvSpPr>
            <a:spLocks noGrp="1"/>
          </p:cNvSpPr>
          <p:nvPr>
            <p:ph idx="1"/>
          </p:nvPr>
        </p:nvSpPr>
        <p:spPr/>
        <p:txBody>
          <a:bodyPr/>
          <a:lstStyle/>
          <a:p>
            <a:r>
              <a:rPr lang="en-US" dirty="0"/>
              <a:t>Glove</a:t>
            </a:r>
          </a:p>
          <a:p>
            <a:pPr lvl="1"/>
            <a:r>
              <a:rPr lang="en-US" dirty="0"/>
              <a:t>Feedback of the hand position.</a:t>
            </a:r>
          </a:p>
          <a:p>
            <a:r>
              <a:rPr lang="en-US" dirty="0"/>
              <a:t>Hand</a:t>
            </a:r>
          </a:p>
          <a:p>
            <a:r>
              <a:rPr lang="en-US" dirty="0"/>
              <a:t>Sockets</a:t>
            </a:r>
          </a:p>
          <a:p>
            <a:r>
              <a:rPr lang="en-US" dirty="0"/>
              <a:t>Knee</a:t>
            </a:r>
          </a:p>
          <a:p>
            <a:r>
              <a:rPr lang="en-US" dirty="0"/>
              <a:t>Test rigs</a:t>
            </a:r>
            <a:endParaRPr lang="en-GB" dirty="0"/>
          </a:p>
          <a:p>
            <a:endParaRPr lang="en-GB" dirty="0"/>
          </a:p>
        </p:txBody>
      </p:sp>
    </p:spTree>
    <p:extLst>
      <p:ext uri="{BB962C8B-B14F-4D97-AF65-F5344CB8AC3E}">
        <p14:creationId xmlns:p14="http://schemas.microsoft.com/office/powerpoint/2010/main" val="1650612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9B04-E47C-4FDB-854E-D3051780AFD5}"/>
              </a:ext>
            </a:extLst>
          </p:cNvPr>
          <p:cNvSpPr>
            <a:spLocks noGrp="1"/>
          </p:cNvSpPr>
          <p:nvPr>
            <p:ph type="title"/>
          </p:nvPr>
        </p:nvSpPr>
        <p:spPr/>
        <p:txBody>
          <a:bodyPr/>
          <a:lstStyle/>
          <a:p>
            <a:r>
              <a:rPr lang="en-US" dirty="0"/>
              <a:t>What: Aims and objectives</a:t>
            </a:r>
            <a:endParaRPr lang="en-GB" dirty="0"/>
          </a:p>
        </p:txBody>
      </p:sp>
      <p:sp>
        <p:nvSpPr>
          <p:cNvPr id="3" name="Content Placeholder 2">
            <a:extLst>
              <a:ext uri="{FF2B5EF4-FFF2-40B4-BE49-F238E27FC236}">
                <a16:creationId xmlns:a16="http://schemas.microsoft.com/office/drawing/2014/main" id="{51C0C760-3DA7-4034-87E6-B9DD7EA139CC}"/>
              </a:ext>
            </a:extLst>
          </p:cNvPr>
          <p:cNvSpPr>
            <a:spLocks noGrp="1"/>
          </p:cNvSpPr>
          <p:nvPr>
            <p:ph idx="1"/>
          </p:nvPr>
        </p:nvSpPr>
        <p:spPr/>
        <p:txBody>
          <a:bodyPr>
            <a:normAutofit fontScale="92500" lnSpcReduction="10000"/>
          </a:bodyPr>
          <a:lstStyle/>
          <a:p>
            <a:r>
              <a:rPr lang="en-US" dirty="0"/>
              <a:t>Helping with career paths decisions.</a:t>
            </a:r>
          </a:p>
          <a:p>
            <a:r>
              <a:rPr lang="en-US" dirty="0"/>
              <a:t>Teach the MEC about EEE, CS, … and vice versa</a:t>
            </a:r>
          </a:p>
          <a:p>
            <a:r>
              <a:rPr lang="en-US" dirty="0"/>
              <a:t>Interdisciplinary interactions</a:t>
            </a:r>
          </a:p>
          <a:p>
            <a:r>
              <a:rPr lang="en-US" dirty="0"/>
              <a:t>Explain the everything around the technical skills in context of an electromechanical system.</a:t>
            </a:r>
          </a:p>
          <a:p>
            <a:pPr lvl="1"/>
            <a:r>
              <a:rPr lang="en-US" dirty="0"/>
              <a:t>Business</a:t>
            </a:r>
          </a:p>
          <a:p>
            <a:pPr lvl="1"/>
            <a:r>
              <a:rPr lang="en-US" dirty="0"/>
              <a:t>Engineering value chain</a:t>
            </a:r>
          </a:p>
          <a:p>
            <a:pPr lvl="1"/>
            <a:r>
              <a:rPr lang="en-US" dirty="0"/>
              <a:t>Finance</a:t>
            </a:r>
          </a:p>
          <a:p>
            <a:pPr lvl="1"/>
            <a:r>
              <a:rPr lang="en-US" dirty="0"/>
              <a:t>Supply chain</a:t>
            </a:r>
          </a:p>
          <a:p>
            <a:r>
              <a:rPr lang="en-US" dirty="0"/>
              <a:t>Explore the bionics market</a:t>
            </a:r>
          </a:p>
          <a:p>
            <a:r>
              <a:rPr lang="en-US" dirty="0"/>
              <a:t>Learn technical skills</a:t>
            </a:r>
          </a:p>
          <a:p>
            <a:pPr lvl="1"/>
            <a:endParaRPr lang="en-GB" dirty="0"/>
          </a:p>
        </p:txBody>
      </p:sp>
    </p:spTree>
    <p:extLst>
      <p:ext uri="{BB962C8B-B14F-4D97-AF65-F5344CB8AC3E}">
        <p14:creationId xmlns:p14="http://schemas.microsoft.com/office/powerpoint/2010/main" val="1358577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381B-2F18-4BE9-BF6D-905018F33298}"/>
              </a:ext>
            </a:extLst>
          </p:cNvPr>
          <p:cNvSpPr>
            <a:spLocks noGrp="1"/>
          </p:cNvSpPr>
          <p:nvPr>
            <p:ph type="title"/>
          </p:nvPr>
        </p:nvSpPr>
        <p:spPr>
          <a:xfrm>
            <a:off x="685800" y="230392"/>
            <a:ext cx="9875520" cy="1356360"/>
          </a:xfrm>
        </p:spPr>
        <p:txBody>
          <a:bodyPr/>
          <a:lstStyle/>
          <a:p>
            <a:r>
              <a:rPr lang="en-US" dirty="0"/>
              <a:t>Questions</a:t>
            </a:r>
            <a:endParaRPr lang="en-GB" dirty="0"/>
          </a:p>
        </p:txBody>
      </p:sp>
      <p:sp>
        <p:nvSpPr>
          <p:cNvPr id="3" name="Content Placeholder 2">
            <a:extLst>
              <a:ext uri="{FF2B5EF4-FFF2-40B4-BE49-F238E27FC236}">
                <a16:creationId xmlns:a16="http://schemas.microsoft.com/office/drawing/2014/main" id="{42ECAE75-3B2A-475F-8DF5-D764F500D895}"/>
              </a:ext>
            </a:extLst>
          </p:cNvPr>
          <p:cNvSpPr>
            <a:spLocks noGrp="1"/>
          </p:cNvSpPr>
          <p:nvPr>
            <p:ph idx="1"/>
          </p:nvPr>
        </p:nvSpPr>
        <p:spPr>
          <a:xfrm>
            <a:off x="1143000" y="1371600"/>
            <a:ext cx="9872871" cy="5226423"/>
          </a:xfrm>
        </p:spPr>
        <p:txBody>
          <a:bodyPr>
            <a:normAutofit fontScale="92500" lnSpcReduction="20000"/>
          </a:bodyPr>
          <a:lstStyle/>
          <a:p>
            <a:r>
              <a:rPr lang="en-US" dirty="0"/>
              <a:t>Technical:</a:t>
            </a:r>
          </a:p>
          <a:p>
            <a:pPr lvl="1"/>
            <a:r>
              <a:rPr lang="en-US" dirty="0"/>
              <a:t>Scope. Example projects how much can they get done in the 1200 hours?</a:t>
            </a:r>
          </a:p>
          <a:p>
            <a:pPr lvl="1"/>
            <a:r>
              <a:rPr lang="en-US" dirty="0"/>
              <a:t>What does the industrial supervisor need to do?</a:t>
            </a:r>
          </a:p>
          <a:p>
            <a:r>
              <a:rPr lang="en-US" dirty="0"/>
              <a:t>Ideas: Starting with an open source design, or otherwise create a:</a:t>
            </a:r>
          </a:p>
          <a:p>
            <a:pPr lvl="1"/>
            <a:r>
              <a:rPr lang="en-US" dirty="0"/>
              <a:t>Prosthetic hand. </a:t>
            </a:r>
          </a:p>
          <a:p>
            <a:pPr lvl="2"/>
            <a:r>
              <a:rPr lang="en-US" dirty="0"/>
              <a:t>Customer. </a:t>
            </a:r>
            <a:r>
              <a:rPr lang="en-US" dirty="0" err="1"/>
              <a:t>Transradial</a:t>
            </a:r>
            <a:r>
              <a:rPr lang="en-US" dirty="0"/>
              <a:t> (elbow still intact) amputee, with their own socket.</a:t>
            </a:r>
          </a:p>
          <a:p>
            <a:pPr lvl="2"/>
            <a:r>
              <a:rPr lang="en-US" dirty="0"/>
              <a:t>Customer need.  A hand that can handle x number of activities in the </a:t>
            </a:r>
            <a:r>
              <a:rPr lang="en-US" dirty="0" err="1"/>
              <a:t>Cybathlon</a:t>
            </a:r>
            <a:r>
              <a:rPr lang="en-US" dirty="0"/>
              <a:t> arm race. Create a PDS against this selected number of activates in the arm race. This could be done by replicating the activities in a test environment or through theoretical means</a:t>
            </a:r>
          </a:p>
          <a:p>
            <a:pPr lvl="2"/>
            <a:r>
              <a:rPr lang="en-US" dirty="0"/>
              <a:t>Success criteria. Described in the </a:t>
            </a:r>
            <a:r>
              <a:rPr lang="en-US" dirty="0" err="1"/>
              <a:t>Cybathlon</a:t>
            </a:r>
            <a:r>
              <a:rPr lang="en-US" dirty="0"/>
              <a:t> arm race rules, </a:t>
            </a:r>
            <a:r>
              <a:rPr lang="en-US" dirty="0" err="1"/>
              <a:t>eg</a:t>
            </a:r>
            <a:r>
              <a:rPr lang="en-US" dirty="0"/>
              <a:t> book successfully makes it from table to shelf with no intervention from non amputated hand.</a:t>
            </a:r>
          </a:p>
          <a:p>
            <a:pPr lvl="2"/>
            <a:r>
              <a:rPr lang="en-US" dirty="0"/>
              <a:t>Constraints.</a:t>
            </a:r>
          </a:p>
          <a:p>
            <a:pPr lvl="3"/>
            <a:r>
              <a:rPr lang="en-US" dirty="0"/>
              <a:t>Interface. I would suggest avoiding putting time into the socket, this is usually done by a clinician and involves a lot of knowledge of the anatomy, Physiology and pathology of a residual limb. Most commercial prosthetic hands (see be bionics) simply screw (standardized  thread) onto the amputees own socket. Then only the socket is personalized, allowing the hand to come in small medium and large.</a:t>
            </a:r>
          </a:p>
          <a:p>
            <a:pPr lvl="3"/>
            <a:r>
              <a:rPr lang="en-US" dirty="0"/>
              <a:t>Self enclosure. Ideally all the motors and PCB would be enclosed within the hand, though this can prove quite tricky. Decision left up to the student.</a:t>
            </a:r>
          </a:p>
          <a:p>
            <a:pPr lvl="3"/>
            <a:r>
              <a:rPr lang="en-US" dirty="0"/>
              <a:t>Control. Needs to be controlled by motors using an Arduino.</a:t>
            </a:r>
          </a:p>
          <a:p>
            <a:pPr lvl="1"/>
            <a:r>
              <a:rPr lang="en-US" dirty="0"/>
              <a:t>Prosthetic knee</a:t>
            </a:r>
          </a:p>
          <a:p>
            <a:pPr lvl="2"/>
            <a:r>
              <a:rPr lang="en-US" dirty="0"/>
              <a:t>Probably much the same</a:t>
            </a:r>
          </a:p>
          <a:p>
            <a:pPr lvl="2"/>
            <a:endParaRPr lang="en-US" dirty="0"/>
          </a:p>
          <a:p>
            <a:pPr lvl="2"/>
            <a:endParaRPr lang="en-GB" dirty="0"/>
          </a:p>
        </p:txBody>
      </p:sp>
    </p:spTree>
    <p:extLst>
      <p:ext uri="{BB962C8B-B14F-4D97-AF65-F5344CB8AC3E}">
        <p14:creationId xmlns:p14="http://schemas.microsoft.com/office/powerpoint/2010/main" val="4037436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3DFDF-4A6F-448C-BF39-9C5756957B42}"/>
              </a:ext>
            </a:extLst>
          </p:cNvPr>
          <p:cNvSpPr>
            <a:spLocks noGrp="1"/>
          </p:cNvSpPr>
          <p:nvPr>
            <p:ph type="title"/>
          </p:nvPr>
        </p:nvSpPr>
        <p:spPr/>
        <p:txBody>
          <a:bodyPr/>
          <a:lstStyle/>
          <a:p>
            <a:r>
              <a:rPr lang="en-US" dirty="0"/>
              <a:t>Control systems</a:t>
            </a:r>
            <a:endParaRPr lang="en-GB" dirty="0"/>
          </a:p>
        </p:txBody>
      </p:sp>
      <p:sp>
        <p:nvSpPr>
          <p:cNvPr id="3" name="Content Placeholder 2">
            <a:extLst>
              <a:ext uri="{FF2B5EF4-FFF2-40B4-BE49-F238E27FC236}">
                <a16:creationId xmlns:a16="http://schemas.microsoft.com/office/drawing/2014/main" id="{B8BCE977-CE0B-4A81-80A3-CFFBB3EF27D2}"/>
              </a:ext>
            </a:extLst>
          </p:cNvPr>
          <p:cNvSpPr>
            <a:spLocks noGrp="1"/>
          </p:cNvSpPr>
          <p:nvPr>
            <p:ph idx="1"/>
          </p:nvPr>
        </p:nvSpPr>
        <p:spPr/>
        <p:txBody>
          <a:bodyPr/>
          <a:lstStyle/>
          <a:p>
            <a:r>
              <a:rPr lang="en-US" dirty="0"/>
              <a:t>WHY.</a:t>
            </a:r>
          </a:p>
          <a:p>
            <a:r>
              <a:rPr lang="en-US" dirty="0"/>
              <a:t>To Dos </a:t>
            </a:r>
          </a:p>
          <a:p>
            <a:pPr lvl="1"/>
            <a:r>
              <a:rPr lang="en-US" dirty="0"/>
              <a:t>Kinematic control</a:t>
            </a:r>
          </a:p>
          <a:p>
            <a:pPr lvl="1"/>
            <a:r>
              <a:rPr lang="en-US" dirty="0"/>
              <a:t>Force control on the fingers.</a:t>
            </a:r>
            <a:endParaRPr lang="en-GB" dirty="0"/>
          </a:p>
        </p:txBody>
      </p:sp>
    </p:spTree>
    <p:extLst>
      <p:ext uri="{BB962C8B-B14F-4D97-AF65-F5344CB8AC3E}">
        <p14:creationId xmlns:p14="http://schemas.microsoft.com/office/powerpoint/2010/main" val="1131745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2A33-2CD2-4056-9306-47072EFDD73E}"/>
              </a:ext>
            </a:extLst>
          </p:cNvPr>
          <p:cNvSpPr>
            <a:spLocks noGrp="1"/>
          </p:cNvSpPr>
          <p:nvPr>
            <p:ph type="title"/>
          </p:nvPr>
        </p:nvSpPr>
        <p:spPr/>
        <p:txBody>
          <a:bodyPr/>
          <a:lstStyle/>
          <a:p>
            <a:r>
              <a:rPr lang="en-US" dirty="0"/>
              <a:t>Quality management &amp; Safety</a:t>
            </a:r>
            <a:endParaRPr lang="en-GB" dirty="0"/>
          </a:p>
        </p:txBody>
      </p:sp>
      <p:sp>
        <p:nvSpPr>
          <p:cNvPr id="3" name="Content Placeholder 2">
            <a:extLst>
              <a:ext uri="{FF2B5EF4-FFF2-40B4-BE49-F238E27FC236}">
                <a16:creationId xmlns:a16="http://schemas.microsoft.com/office/drawing/2014/main" id="{4E17DB69-C512-451D-AE56-AEEC6E6D84A3}"/>
              </a:ext>
            </a:extLst>
          </p:cNvPr>
          <p:cNvSpPr>
            <a:spLocks noGrp="1"/>
          </p:cNvSpPr>
          <p:nvPr>
            <p:ph idx="1"/>
          </p:nvPr>
        </p:nvSpPr>
        <p:spPr>
          <a:xfrm>
            <a:off x="785091" y="1856509"/>
            <a:ext cx="10621818" cy="4391891"/>
          </a:xfrm>
        </p:spPr>
        <p:txBody>
          <a:bodyPr>
            <a:normAutofit fontScale="85000" lnSpcReduction="20000"/>
          </a:bodyPr>
          <a:lstStyle/>
          <a:p>
            <a:pPr marL="45720" indent="0">
              <a:buNone/>
            </a:pPr>
            <a:r>
              <a:rPr lang="en-US" dirty="0"/>
              <a:t>Aim: To monitor the safety and quality of our build.</a:t>
            </a:r>
          </a:p>
          <a:p>
            <a:r>
              <a:rPr lang="en-US" dirty="0"/>
              <a:t>Why. </a:t>
            </a:r>
          </a:p>
          <a:p>
            <a:pPr lvl="1"/>
            <a:r>
              <a:rPr lang="en-US" b="1" dirty="0"/>
              <a:t>Our pilot (primarily). </a:t>
            </a:r>
            <a:r>
              <a:rPr lang="en-US" dirty="0"/>
              <a:t>We absolutely do not want to harm any amputee that may be willing to help us out in the future.</a:t>
            </a:r>
            <a:endParaRPr lang="en-US" b="1" dirty="0"/>
          </a:p>
          <a:p>
            <a:pPr lvl="1"/>
            <a:r>
              <a:rPr lang="en-US" b="1" dirty="0"/>
              <a:t>CYBATHLON.</a:t>
            </a:r>
            <a:r>
              <a:rPr lang="en-US" dirty="0"/>
              <a:t> The CYBATHLON will not let us attend if we do not adhere to their safety standards.</a:t>
            </a:r>
            <a:endParaRPr lang="en-US" b="1" dirty="0"/>
          </a:p>
          <a:p>
            <a:pPr lvl="1"/>
            <a:r>
              <a:rPr lang="en-US" b="1" dirty="0"/>
              <a:t>Business.</a:t>
            </a:r>
            <a:r>
              <a:rPr lang="en-US" dirty="0"/>
              <a:t> If we end up partnering with Enactus and start running a business, we will need to prove quality standards.</a:t>
            </a:r>
            <a:endParaRPr lang="en-US" b="1" dirty="0"/>
          </a:p>
          <a:p>
            <a:pPr lvl="1"/>
            <a:r>
              <a:rPr lang="en-US" b="1" dirty="0"/>
              <a:t>Learning.</a:t>
            </a:r>
            <a:r>
              <a:rPr lang="en-US" dirty="0"/>
              <a:t> An important part of what we are doing here it to learn about everything that goes into bionic design.</a:t>
            </a:r>
            <a:endParaRPr lang="en-US" b="1" dirty="0"/>
          </a:p>
          <a:p>
            <a:r>
              <a:rPr lang="en-US" dirty="0"/>
              <a:t>How </a:t>
            </a:r>
          </a:p>
          <a:p>
            <a:pPr lvl="1"/>
            <a:r>
              <a:rPr lang="en-US" dirty="0"/>
              <a:t>Imitating industry</a:t>
            </a:r>
          </a:p>
          <a:p>
            <a:r>
              <a:rPr lang="en-US" dirty="0"/>
              <a:t>What</a:t>
            </a:r>
          </a:p>
          <a:p>
            <a:pPr lvl="1"/>
            <a:r>
              <a:rPr lang="en-GB" b="1" dirty="0"/>
              <a:t>Preliminary Hazard Analysis (PHA): Hazzard&gt; cause&gt; Effect&gt; Severity&gt; Control   	(Where we start)</a:t>
            </a:r>
          </a:p>
          <a:p>
            <a:pPr lvl="1"/>
            <a:r>
              <a:rPr lang="en-GB" dirty="0"/>
              <a:t>Fault Tree Analysis (FTA)</a:t>
            </a:r>
          </a:p>
          <a:p>
            <a:pPr lvl="1"/>
            <a:r>
              <a:rPr lang="en-GB" dirty="0"/>
              <a:t>Failure Mode and Effects Analysis (FMEA)</a:t>
            </a:r>
          </a:p>
          <a:p>
            <a:pPr lvl="1"/>
            <a:r>
              <a:rPr lang="en-GB" dirty="0"/>
              <a:t>Hazard and Operability Study (HAZOP)</a:t>
            </a:r>
          </a:p>
        </p:txBody>
      </p:sp>
    </p:spTree>
    <p:extLst>
      <p:ext uri="{BB962C8B-B14F-4D97-AF65-F5344CB8AC3E}">
        <p14:creationId xmlns:p14="http://schemas.microsoft.com/office/powerpoint/2010/main" val="6074164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3CBB6C7A-4512-4994-9591-5A89B8FDD147}"/>
              </a:ext>
            </a:extLst>
          </p:cNvPr>
          <p:cNvGraphicFramePr>
            <a:graphicFrameLocks noGrp="1"/>
          </p:cNvGraphicFramePr>
          <p:nvPr>
            <p:ph idx="1"/>
          </p:nvPr>
        </p:nvGraphicFramePr>
        <p:xfrm>
          <a:off x="700498" y="1183431"/>
          <a:ext cx="10791004" cy="4747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90679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679-8100-4BB5-A8DD-84F4BAEB0F22}"/>
              </a:ext>
            </a:extLst>
          </p:cNvPr>
          <p:cNvSpPr>
            <a:spLocks noGrp="1"/>
          </p:cNvSpPr>
          <p:nvPr>
            <p:ph type="title"/>
          </p:nvPr>
        </p:nvSpPr>
        <p:spPr>
          <a:xfrm>
            <a:off x="1143000" y="689088"/>
            <a:ext cx="9875520" cy="1360845"/>
          </a:xfrm>
        </p:spPr>
        <p:txBody>
          <a:bodyPr/>
          <a:lstStyle/>
          <a:p>
            <a:r>
              <a:rPr lang="en-US" dirty="0"/>
              <a:t>WHAT</a:t>
            </a:r>
            <a:endParaRPr lang="en-GB" dirty="0"/>
          </a:p>
        </p:txBody>
      </p:sp>
      <p:sp>
        <p:nvSpPr>
          <p:cNvPr id="3" name="Content Placeholder 2">
            <a:extLst>
              <a:ext uri="{FF2B5EF4-FFF2-40B4-BE49-F238E27FC236}">
                <a16:creationId xmlns:a16="http://schemas.microsoft.com/office/drawing/2014/main" id="{49000361-D8A5-4C21-B92C-0462D9791CA7}"/>
              </a:ext>
            </a:extLst>
          </p:cNvPr>
          <p:cNvSpPr>
            <a:spLocks noGrp="1"/>
          </p:cNvSpPr>
          <p:nvPr>
            <p:ph idx="1"/>
          </p:nvPr>
        </p:nvSpPr>
        <p:spPr>
          <a:xfrm>
            <a:off x="1143000" y="2176670"/>
            <a:ext cx="9601200" cy="3525112"/>
          </a:xfrm>
        </p:spPr>
        <p:txBody>
          <a:bodyPr>
            <a:normAutofit fontScale="92500" lnSpcReduction="20000"/>
          </a:bodyPr>
          <a:lstStyle/>
          <a:p>
            <a:r>
              <a:rPr lang="en-GB" sz="2400" dirty="0">
                <a:solidFill>
                  <a:schemeClr val="tx1"/>
                </a:solidFill>
              </a:rPr>
              <a:t> The first step of the risk management plan is the </a:t>
            </a:r>
            <a:r>
              <a:rPr lang="en-GB" sz="2400" b="1" dirty="0">
                <a:solidFill>
                  <a:schemeClr val="tx1"/>
                </a:solidFill>
              </a:rPr>
              <a:t>Preliminary Hazard Analysis (PHA).</a:t>
            </a:r>
          </a:p>
          <a:p>
            <a:r>
              <a:rPr lang="en-GB" sz="2400" dirty="0">
                <a:solidFill>
                  <a:schemeClr val="tx1"/>
                </a:solidFill>
              </a:rPr>
              <a:t>Identify hazards.</a:t>
            </a:r>
          </a:p>
          <a:p>
            <a:r>
              <a:rPr lang="en-GB" sz="2400" dirty="0">
                <a:solidFill>
                  <a:schemeClr val="tx1"/>
                </a:solidFill>
              </a:rPr>
              <a:t>Hazardous situations.</a:t>
            </a:r>
          </a:p>
          <a:p>
            <a:r>
              <a:rPr lang="en-GB" sz="2400" dirty="0">
                <a:solidFill>
                  <a:schemeClr val="tx1"/>
                </a:solidFill>
              </a:rPr>
              <a:t>Risk control measures.</a:t>
            </a:r>
          </a:p>
          <a:p>
            <a:r>
              <a:rPr lang="en-GB" sz="2400" dirty="0">
                <a:solidFill>
                  <a:schemeClr val="tx1"/>
                </a:solidFill>
              </a:rPr>
              <a:t>Previous designs FMEA can be used as support for PHA. </a:t>
            </a:r>
          </a:p>
          <a:p>
            <a:endParaRPr lang="en-GB" sz="2400" dirty="0">
              <a:solidFill>
                <a:schemeClr val="tx1"/>
              </a:solidFill>
            </a:endParaRPr>
          </a:p>
          <a:p>
            <a:endParaRPr lang="en-GB" sz="2400" dirty="0">
              <a:solidFill>
                <a:schemeClr val="tx1"/>
              </a:solidFill>
            </a:endParaRPr>
          </a:p>
          <a:p>
            <a:pPr marL="45720" indent="0">
              <a:buNone/>
            </a:pPr>
            <a:r>
              <a:rPr lang="en-GB" sz="2400" dirty="0">
                <a:solidFill>
                  <a:schemeClr val="tx1"/>
                </a:solidFill>
              </a:rPr>
              <a:t> </a:t>
            </a:r>
            <a:endParaRPr lang="en-GB" sz="4000" dirty="0">
              <a:solidFill>
                <a:schemeClr val="tx1"/>
              </a:solidFill>
            </a:endParaRPr>
          </a:p>
        </p:txBody>
      </p:sp>
      <p:sp>
        <p:nvSpPr>
          <p:cNvPr id="4" name="Content Placeholder 2">
            <a:extLst>
              <a:ext uri="{FF2B5EF4-FFF2-40B4-BE49-F238E27FC236}">
                <a16:creationId xmlns:a16="http://schemas.microsoft.com/office/drawing/2014/main" id="{A7A8AD15-8132-4BD4-82F9-C9005E65523D}"/>
              </a:ext>
            </a:extLst>
          </p:cNvPr>
          <p:cNvSpPr txBox="1">
            <a:spLocks/>
          </p:cNvSpPr>
          <p:nvPr/>
        </p:nvSpPr>
        <p:spPr>
          <a:xfrm>
            <a:off x="5620359" y="1893378"/>
            <a:ext cx="5922217" cy="479593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endParaRPr lang="en-GB" sz="3200" dirty="0"/>
          </a:p>
        </p:txBody>
      </p:sp>
    </p:spTree>
    <p:extLst>
      <p:ext uri="{BB962C8B-B14F-4D97-AF65-F5344CB8AC3E}">
        <p14:creationId xmlns:p14="http://schemas.microsoft.com/office/powerpoint/2010/main" val="3842587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DDAD546-5597-4C6D-95A3-DCFF4C8EA8BE}"/>
              </a:ext>
            </a:extLst>
          </p:cNvPr>
          <p:cNvGraphicFramePr>
            <a:graphicFrameLocks noGrp="1"/>
          </p:cNvGraphicFramePr>
          <p:nvPr/>
        </p:nvGraphicFramePr>
        <p:xfrm>
          <a:off x="1563480" y="1311891"/>
          <a:ext cx="9065040" cy="4234218"/>
        </p:xfrm>
        <a:graphic>
          <a:graphicData uri="http://schemas.openxmlformats.org/drawingml/2006/table">
            <a:tbl>
              <a:tblPr firstRow="1" bandRow="1">
                <a:tableStyleId>{5C22544A-7EE6-4342-B048-85BDC9FD1C3A}</a:tableStyleId>
              </a:tblPr>
              <a:tblGrid>
                <a:gridCol w="1813008">
                  <a:extLst>
                    <a:ext uri="{9D8B030D-6E8A-4147-A177-3AD203B41FA5}">
                      <a16:colId xmlns:a16="http://schemas.microsoft.com/office/drawing/2014/main" val="1941833303"/>
                    </a:ext>
                  </a:extLst>
                </a:gridCol>
                <a:gridCol w="1813008">
                  <a:extLst>
                    <a:ext uri="{9D8B030D-6E8A-4147-A177-3AD203B41FA5}">
                      <a16:colId xmlns:a16="http://schemas.microsoft.com/office/drawing/2014/main" val="346063586"/>
                    </a:ext>
                  </a:extLst>
                </a:gridCol>
                <a:gridCol w="1813008">
                  <a:extLst>
                    <a:ext uri="{9D8B030D-6E8A-4147-A177-3AD203B41FA5}">
                      <a16:colId xmlns:a16="http://schemas.microsoft.com/office/drawing/2014/main" val="2180091052"/>
                    </a:ext>
                  </a:extLst>
                </a:gridCol>
                <a:gridCol w="1813008">
                  <a:extLst>
                    <a:ext uri="{9D8B030D-6E8A-4147-A177-3AD203B41FA5}">
                      <a16:colId xmlns:a16="http://schemas.microsoft.com/office/drawing/2014/main" val="3362195562"/>
                    </a:ext>
                  </a:extLst>
                </a:gridCol>
                <a:gridCol w="1813008">
                  <a:extLst>
                    <a:ext uri="{9D8B030D-6E8A-4147-A177-3AD203B41FA5}">
                      <a16:colId xmlns:a16="http://schemas.microsoft.com/office/drawing/2014/main" val="909622722"/>
                    </a:ext>
                  </a:extLst>
                </a:gridCol>
              </a:tblGrid>
              <a:tr h="468784">
                <a:tc gridSpan="5">
                  <a:txBody>
                    <a:bodyPr/>
                    <a:lstStyle/>
                    <a:p>
                      <a:pPr algn="ctr"/>
                      <a:r>
                        <a:rPr lang="en-GB" sz="2000" dirty="0"/>
                        <a:t>Hazards Arising</a:t>
                      </a:r>
                      <a:r>
                        <a:rPr lang="en-GB" sz="2000" baseline="0" dirty="0"/>
                        <a:t> From Product Design</a:t>
                      </a:r>
                      <a:endParaRPr lang="en-GB" sz="2000"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437965029"/>
                  </a:ext>
                </a:extLst>
              </a:tr>
              <a:tr h="753087">
                <a:tc>
                  <a:txBody>
                    <a:bodyPr/>
                    <a:lstStyle/>
                    <a:p>
                      <a:pPr algn="ctr"/>
                      <a:r>
                        <a:rPr lang="en-GB" sz="2000" b="1" dirty="0"/>
                        <a:t>Hazard</a:t>
                      </a:r>
                    </a:p>
                  </a:txBody>
                  <a:tcPr/>
                </a:tc>
                <a:tc>
                  <a:txBody>
                    <a:bodyPr/>
                    <a:lstStyle/>
                    <a:p>
                      <a:pPr algn="ctr"/>
                      <a:r>
                        <a:rPr lang="en-GB" sz="2000" b="1" dirty="0"/>
                        <a:t>Cause</a:t>
                      </a:r>
                    </a:p>
                  </a:txBody>
                  <a:tcPr/>
                </a:tc>
                <a:tc>
                  <a:txBody>
                    <a:bodyPr/>
                    <a:lstStyle/>
                    <a:p>
                      <a:pPr algn="ctr"/>
                      <a:r>
                        <a:rPr lang="en-GB" sz="2000" b="1" dirty="0"/>
                        <a:t>Major</a:t>
                      </a:r>
                      <a:r>
                        <a:rPr lang="en-GB" sz="2000" b="1" baseline="0" dirty="0"/>
                        <a:t> Effect</a:t>
                      </a:r>
                      <a:endParaRPr lang="en-GB" sz="2000" b="1" dirty="0"/>
                    </a:p>
                  </a:txBody>
                  <a:tcPr/>
                </a:tc>
                <a:tc>
                  <a:txBody>
                    <a:bodyPr/>
                    <a:lstStyle/>
                    <a:p>
                      <a:pPr algn="ctr"/>
                      <a:r>
                        <a:rPr lang="en-GB" sz="2000" b="1" dirty="0"/>
                        <a:t>Severity</a:t>
                      </a:r>
                    </a:p>
                  </a:txBody>
                  <a:tcPr/>
                </a:tc>
                <a:tc>
                  <a:txBody>
                    <a:bodyPr/>
                    <a:lstStyle/>
                    <a:p>
                      <a:pPr algn="ctr"/>
                      <a:r>
                        <a:rPr lang="en-GB" sz="2000" b="1" dirty="0"/>
                        <a:t>Control Measures</a:t>
                      </a:r>
                    </a:p>
                  </a:txBody>
                  <a:tcPr/>
                </a:tc>
                <a:extLst>
                  <a:ext uri="{0D108BD9-81ED-4DB2-BD59-A6C34878D82A}">
                    <a16:rowId xmlns:a16="http://schemas.microsoft.com/office/drawing/2014/main" val="1607647574"/>
                  </a:ext>
                </a:extLst>
              </a:tr>
              <a:tr h="3012347">
                <a:tc>
                  <a:txBody>
                    <a:bodyPr/>
                    <a:lstStyle/>
                    <a:p>
                      <a:pPr marL="285750" indent="-285750">
                        <a:buFont typeface="Arial" panose="020B0604020202020204" pitchFamily="34" charset="0"/>
                        <a:buChar char="•"/>
                      </a:pPr>
                      <a:r>
                        <a:rPr lang="en-GB" sz="2000" dirty="0"/>
                        <a:t>Lack</a:t>
                      </a:r>
                      <a:r>
                        <a:rPr lang="en-GB" sz="2000" baseline="0" dirty="0"/>
                        <a:t> of stability</a:t>
                      </a:r>
                      <a:endParaRPr lang="en-GB" sz="2000" dirty="0"/>
                    </a:p>
                  </a:txBody>
                  <a:tcPr/>
                </a:tc>
                <a:tc>
                  <a:txBody>
                    <a:bodyPr/>
                    <a:lstStyle/>
                    <a:p>
                      <a:pPr marL="285750" indent="-285750">
                        <a:buFont typeface="Arial" panose="020B0604020202020204" pitchFamily="34" charset="0"/>
                        <a:buChar char="•"/>
                      </a:pPr>
                      <a:r>
                        <a:rPr lang="en-GB" sz="2000" dirty="0"/>
                        <a:t>Loose</a:t>
                      </a:r>
                      <a:r>
                        <a:rPr lang="en-GB" sz="2000" baseline="0" dirty="0"/>
                        <a:t> parts</a:t>
                      </a:r>
                    </a:p>
                    <a:p>
                      <a:pPr marL="285750" indent="-285750">
                        <a:buFont typeface="Arial" panose="020B0604020202020204" pitchFamily="34" charset="0"/>
                        <a:buChar char="•"/>
                      </a:pPr>
                      <a:r>
                        <a:rPr lang="en-GB" sz="2000" baseline="0" dirty="0"/>
                        <a:t>Software malfunction</a:t>
                      </a:r>
                      <a:endParaRPr lang="en-GB" sz="2000" dirty="0"/>
                    </a:p>
                  </a:txBody>
                  <a:tcPr/>
                </a:tc>
                <a:tc>
                  <a:txBody>
                    <a:bodyPr/>
                    <a:lstStyle/>
                    <a:p>
                      <a:pPr marL="285750" indent="-285750">
                        <a:buFont typeface="Arial" panose="020B0604020202020204" pitchFamily="34" charset="0"/>
                        <a:buChar char="•"/>
                      </a:pPr>
                      <a:r>
                        <a:rPr lang="en-GB" sz="2000" dirty="0"/>
                        <a:t> Product</a:t>
                      </a:r>
                      <a:r>
                        <a:rPr lang="en-GB" sz="2000" baseline="0" dirty="0"/>
                        <a:t> would not work as expected</a:t>
                      </a:r>
                      <a:endParaRPr lang="en-GB" sz="2000" dirty="0"/>
                    </a:p>
                  </a:txBody>
                  <a:tcPr/>
                </a:tc>
                <a:tc>
                  <a:txBody>
                    <a:bodyPr/>
                    <a:lstStyle/>
                    <a:p>
                      <a:pPr algn="ctr"/>
                      <a:r>
                        <a:rPr lang="en-GB" sz="2000" dirty="0"/>
                        <a:t>Min</a:t>
                      </a:r>
                    </a:p>
                  </a:txBody>
                  <a:tcPr/>
                </a:tc>
                <a:tc>
                  <a:txBody>
                    <a:bodyPr/>
                    <a:lstStyle/>
                    <a:p>
                      <a:pPr marL="285750" indent="-285750">
                        <a:buFont typeface="Arial" panose="020B0604020202020204" pitchFamily="34" charset="0"/>
                        <a:buChar char="•"/>
                      </a:pPr>
                      <a:r>
                        <a:rPr lang="en-GB" sz="2000" dirty="0"/>
                        <a:t>Make sure that software is</a:t>
                      </a:r>
                      <a:r>
                        <a:rPr lang="en-GB" sz="2000" baseline="0" dirty="0"/>
                        <a:t> up do date</a:t>
                      </a:r>
                    </a:p>
                    <a:p>
                      <a:pPr marL="285750" indent="-285750">
                        <a:buFont typeface="Arial" panose="020B0604020202020204" pitchFamily="34" charset="0"/>
                        <a:buChar char="•"/>
                      </a:pPr>
                      <a:r>
                        <a:rPr lang="en-GB" sz="2000" baseline="0" dirty="0"/>
                        <a:t>Mechanical structure need to be verified prior the use.</a:t>
                      </a:r>
                    </a:p>
                  </a:txBody>
                  <a:tcPr/>
                </a:tc>
                <a:extLst>
                  <a:ext uri="{0D108BD9-81ED-4DB2-BD59-A6C34878D82A}">
                    <a16:rowId xmlns:a16="http://schemas.microsoft.com/office/drawing/2014/main" val="309776456"/>
                  </a:ext>
                </a:extLst>
              </a:tr>
            </a:tbl>
          </a:graphicData>
        </a:graphic>
      </p:graphicFrame>
    </p:spTree>
    <p:extLst>
      <p:ext uri="{BB962C8B-B14F-4D97-AF65-F5344CB8AC3E}">
        <p14:creationId xmlns:p14="http://schemas.microsoft.com/office/powerpoint/2010/main" val="15903921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FUTURE WORK</a:t>
            </a:r>
            <a:br>
              <a:rPr lang="en-GB" dirty="0"/>
            </a:br>
            <a:r>
              <a:rPr lang="en-GB" sz="1800" dirty="0"/>
              <a:t>or if you feel like doing extra work…</a:t>
            </a:r>
            <a:endParaRPr lang="en-GB" dirty="0"/>
          </a:p>
        </p:txBody>
      </p:sp>
      <p:sp>
        <p:nvSpPr>
          <p:cNvPr id="3" name="Content Placeholder 2"/>
          <p:cNvSpPr>
            <a:spLocks noGrp="1"/>
          </p:cNvSpPr>
          <p:nvPr>
            <p:ph idx="1"/>
          </p:nvPr>
        </p:nvSpPr>
        <p:spPr/>
        <p:txBody>
          <a:bodyPr>
            <a:normAutofit lnSpcReduction="10000"/>
          </a:bodyPr>
          <a:lstStyle/>
          <a:p>
            <a:r>
              <a:rPr lang="en-GB" b="1" dirty="0">
                <a:solidFill>
                  <a:schemeClr val="tx1"/>
                </a:solidFill>
              </a:rPr>
              <a:t>Fault Tree Analysis (FTA) </a:t>
            </a:r>
            <a:r>
              <a:rPr lang="en-GB" dirty="0">
                <a:solidFill>
                  <a:schemeClr val="tx1"/>
                </a:solidFill>
              </a:rPr>
              <a:t>– Especially useful in early development stages for the identification and prioritization of hazards and hazardous situations as well as for analysing adverse events. </a:t>
            </a:r>
          </a:p>
          <a:p>
            <a:pPr marL="45720" indent="0">
              <a:buNone/>
            </a:pPr>
            <a:r>
              <a:rPr lang="en-GB" sz="1600" i="1" dirty="0">
                <a:solidFill>
                  <a:schemeClr val="tx1"/>
                </a:solidFill>
              </a:rPr>
              <a:t>(This would be the next stage after PHA) </a:t>
            </a:r>
            <a:endParaRPr lang="en-GB" i="1" dirty="0">
              <a:solidFill>
                <a:schemeClr val="tx1"/>
              </a:solidFill>
            </a:endParaRPr>
          </a:p>
          <a:p>
            <a:r>
              <a:rPr lang="en-GB" b="1" dirty="0">
                <a:solidFill>
                  <a:schemeClr val="tx1"/>
                </a:solidFill>
              </a:rPr>
              <a:t>Failure Mode and Effects Analysis (FMEA) </a:t>
            </a:r>
            <a:r>
              <a:rPr lang="en-GB" dirty="0">
                <a:solidFill>
                  <a:schemeClr val="tx1"/>
                </a:solidFill>
              </a:rPr>
              <a:t>– Useful when there is a prototype which is possible to carry out tests. Mainly based on techniques by which an effect or consequences of individual components are systematically identified and is more appropriate as the design matures. </a:t>
            </a:r>
          </a:p>
          <a:p>
            <a:r>
              <a:rPr lang="en-GB" b="1" dirty="0">
                <a:solidFill>
                  <a:schemeClr val="tx1"/>
                </a:solidFill>
              </a:rPr>
              <a:t>Hazard and Operability Study (HAZOP) </a:t>
            </a:r>
            <a:r>
              <a:rPr lang="en-GB" dirty="0">
                <a:solidFill>
                  <a:schemeClr val="tx1"/>
                </a:solidFill>
              </a:rPr>
              <a:t>– Used in the latter stages of the development phase to verify and then optimize design concepts or changes. </a:t>
            </a:r>
          </a:p>
          <a:p>
            <a:pPr marL="45720" indent="0">
              <a:buNone/>
            </a:pPr>
            <a:r>
              <a:rPr lang="en-GB" sz="1600" i="1" dirty="0">
                <a:solidFill>
                  <a:schemeClr val="tx1"/>
                </a:solidFill>
              </a:rPr>
              <a:t>(It would be interesting if this was done later on, however there is a risk management file template for the competition which includes up to FMEA)</a:t>
            </a:r>
          </a:p>
        </p:txBody>
      </p:sp>
    </p:spTree>
    <p:extLst>
      <p:ext uri="{BB962C8B-B14F-4D97-AF65-F5344CB8AC3E}">
        <p14:creationId xmlns:p14="http://schemas.microsoft.com/office/powerpoint/2010/main" val="1089797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8EBED-AF14-4C46-90A9-2F05E2B825E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ADFD817-020F-4D5D-8D89-56CA3334E8FC}"/>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0540374F-EBBC-4FCC-AB62-B1CAF86423FD}"/>
              </a:ext>
            </a:extLst>
          </p:cNvPr>
          <p:cNvPicPr/>
          <p:nvPr/>
        </p:nvPicPr>
        <p:blipFill rotWithShape="1">
          <a:blip r:embed="rId2"/>
          <a:srcRect l="16334" t="11650" r="19178" b="9667"/>
          <a:stretch/>
        </p:blipFill>
        <p:spPr bwMode="auto">
          <a:xfrm>
            <a:off x="1048176" y="348433"/>
            <a:ext cx="10000824" cy="61611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4176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9D3D-2652-4104-BAEE-2734B7D305B3}"/>
              </a:ext>
            </a:extLst>
          </p:cNvPr>
          <p:cNvSpPr>
            <a:spLocks noGrp="1"/>
          </p:cNvSpPr>
          <p:nvPr>
            <p:ph type="title"/>
          </p:nvPr>
        </p:nvSpPr>
        <p:spPr>
          <a:xfrm>
            <a:off x="1158240" y="341116"/>
            <a:ext cx="9875520" cy="1356360"/>
          </a:xfrm>
        </p:spPr>
        <p:txBody>
          <a:bodyPr/>
          <a:lstStyle/>
          <a:p>
            <a:r>
              <a:rPr lang="en-US" dirty="0"/>
              <a:t>Development and Operations (DevOps) </a:t>
            </a:r>
            <a:endParaRPr lang="en-GB" dirty="0"/>
          </a:p>
        </p:txBody>
      </p:sp>
      <p:sp>
        <p:nvSpPr>
          <p:cNvPr id="3" name="Content Placeholder 2">
            <a:extLst>
              <a:ext uri="{FF2B5EF4-FFF2-40B4-BE49-F238E27FC236}">
                <a16:creationId xmlns:a16="http://schemas.microsoft.com/office/drawing/2014/main" id="{73C706A0-00D8-4178-9426-9774E67C22BF}"/>
              </a:ext>
            </a:extLst>
          </p:cNvPr>
          <p:cNvSpPr>
            <a:spLocks noGrp="1"/>
          </p:cNvSpPr>
          <p:nvPr>
            <p:ph idx="1"/>
          </p:nvPr>
        </p:nvSpPr>
        <p:spPr>
          <a:xfrm>
            <a:off x="1060316" y="1697476"/>
            <a:ext cx="9872871" cy="1055451"/>
          </a:xfrm>
        </p:spPr>
        <p:txBody>
          <a:bodyPr/>
          <a:lstStyle/>
          <a:p>
            <a:pPr marL="45720" indent="0" algn="ctr">
              <a:buNone/>
            </a:pPr>
            <a:r>
              <a:rPr lang="en-US" b="1" dirty="0"/>
              <a:t>WHY. </a:t>
            </a:r>
            <a:r>
              <a:rPr lang="en-US" dirty="0"/>
              <a:t>To find threats and opportunities. </a:t>
            </a:r>
            <a:r>
              <a:rPr lang="en-US" b="1" dirty="0"/>
              <a:t>HOW. </a:t>
            </a:r>
            <a:r>
              <a:rPr lang="en-US" dirty="0"/>
              <a:t>Contacting people, getting advice, informing strategy </a:t>
            </a:r>
            <a:r>
              <a:rPr lang="en-US" b="1" dirty="0"/>
              <a:t>WHAT.</a:t>
            </a:r>
            <a:r>
              <a:rPr lang="en-US" dirty="0"/>
              <a:t> Find them, box them up, hand them over/ delegate </a:t>
            </a:r>
            <a:endParaRPr lang="en-US" b="1" dirty="0"/>
          </a:p>
          <a:p>
            <a:endParaRPr lang="en-GB" dirty="0"/>
          </a:p>
        </p:txBody>
      </p:sp>
      <p:sp>
        <p:nvSpPr>
          <p:cNvPr id="7" name="Content Placeholder 2">
            <a:extLst>
              <a:ext uri="{FF2B5EF4-FFF2-40B4-BE49-F238E27FC236}">
                <a16:creationId xmlns:a16="http://schemas.microsoft.com/office/drawing/2014/main" id="{FA94FD27-0B3C-4BF0-8315-BB2BD2152D9E}"/>
              </a:ext>
            </a:extLst>
          </p:cNvPr>
          <p:cNvSpPr txBox="1">
            <a:spLocks/>
          </p:cNvSpPr>
          <p:nvPr/>
        </p:nvSpPr>
        <p:spPr>
          <a:xfrm>
            <a:off x="1284700" y="2961424"/>
            <a:ext cx="3764605" cy="21991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b="1" u="sng" dirty="0"/>
              <a:t>Development team</a:t>
            </a:r>
          </a:p>
          <a:p>
            <a:pPr marL="45720" indent="0" algn="ctr">
              <a:buNone/>
            </a:pPr>
            <a:r>
              <a:rPr lang="en-US" dirty="0"/>
              <a:t>Responsible for threat, and mitigations.</a:t>
            </a:r>
          </a:p>
          <a:p>
            <a:pPr marL="45720" indent="0" algn="ctr">
              <a:buNone/>
            </a:pPr>
            <a:r>
              <a:rPr lang="en-US" dirty="0"/>
              <a:t>Looking for things we “should” be doing</a:t>
            </a:r>
          </a:p>
        </p:txBody>
      </p:sp>
      <p:sp>
        <p:nvSpPr>
          <p:cNvPr id="8" name="Content Placeholder 2">
            <a:extLst>
              <a:ext uri="{FF2B5EF4-FFF2-40B4-BE49-F238E27FC236}">
                <a16:creationId xmlns:a16="http://schemas.microsoft.com/office/drawing/2014/main" id="{635618DA-5BC7-46EE-B306-7D34D0CD8DA1}"/>
              </a:ext>
            </a:extLst>
          </p:cNvPr>
          <p:cNvSpPr txBox="1">
            <a:spLocks/>
          </p:cNvSpPr>
          <p:nvPr/>
        </p:nvSpPr>
        <p:spPr>
          <a:xfrm>
            <a:off x="6518180" y="3024653"/>
            <a:ext cx="3764605" cy="241310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b="1" u="sng" dirty="0"/>
              <a:t>Opportunities team</a:t>
            </a:r>
          </a:p>
          <a:p>
            <a:pPr marL="45720" indent="0" algn="ctr">
              <a:buNone/>
            </a:pPr>
            <a:r>
              <a:rPr lang="en-US" dirty="0"/>
              <a:t>Responsible for creating opportunities for the societies.</a:t>
            </a:r>
          </a:p>
          <a:p>
            <a:pPr marL="45720" indent="0" algn="ctr">
              <a:buNone/>
            </a:pPr>
            <a:r>
              <a:rPr lang="en-US" dirty="0"/>
              <a:t>Looking for things we “could” be doing</a:t>
            </a:r>
          </a:p>
        </p:txBody>
      </p:sp>
      <p:sp>
        <p:nvSpPr>
          <p:cNvPr id="9" name="Content Placeholder 2">
            <a:extLst>
              <a:ext uri="{FF2B5EF4-FFF2-40B4-BE49-F238E27FC236}">
                <a16:creationId xmlns:a16="http://schemas.microsoft.com/office/drawing/2014/main" id="{3915C4E6-7357-4B74-BF7C-DC6D9D797B9C}"/>
              </a:ext>
            </a:extLst>
          </p:cNvPr>
          <p:cNvSpPr txBox="1">
            <a:spLocks/>
          </p:cNvSpPr>
          <p:nvPr/>
        </p:nvSpPr>
        <p:spPr>
          <a:xfrm>
            <a:off x="1372248" y="5553200"/>
            <a:ext cx="9026620" cy="963037"/>
          </a:xfrm>
          <a:prstGeom prst="rect">
            <a:avLst/>
          </a:prstGeom>
        </p:spPr>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dirty="0"/>
              <a:t>Its important for both teams to intricately connect with our golden circle. This is our messaging, and communication. It should be consistent regardless of who is doing it.</a:t>
            </a:r>
          </a:p>
        </p:txBody>
      </p:sp>
    </p:spTree>
    <p:extLst>
      <p:ext uri="{BB962C8B-B14F-4D97-AF65-F5344CB8AC3E}">
        <p14:creationId xmlns:p14="http://schemas.microsoft.com/office/powerpoint/2010/main" val="27911964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0571-3E93-40DE-8389-62167A421500}"/>
              </a:ext>
            </a:extLst>
          </p:cNvPr>
          <p:cNvSpPr>
            <a:spLocks noGrp="1"/>
          </p:cNvSpPr>
          <p:nvPr>
            <p:ph type="title"/>
          </p:nvPr>
        </p:nvSpPr>
        <p:spPr/>
        <p:txBody>
          <a:bodyPr/>
          <a:lstStyle/>
          <a:p>
            <a:r>
              <a:rPr lang="en-US" dirty="0"/>
              <a:t>Strengths and Weaknesses</a:t>
            </a:r>
            <a:endParaRPr lang="en-GB" dirty="0"/>
          </a:p>
        </p:txBody>
      </p:sp>
      <p:sp>
        <p:nvSpPr>
          <p:cNvPr id="3" name="Content Placeholder 2">
            <a:extLst>
              <a:ext uri="{FF2B5EF4-FFF2-40B4-BE49-F238E27FC236}">
                <a16:creationId xmlns:a16="http://schemas.microsoft.com/office/drawing/2014/main" id="{112E491C-7415-44F0-BD3D-1C7203CD144A}"/>
              </a:ext>
            </a:extLst>
          </p:cNvPr>
          <p:cNvSpPr>
            <a:spLocks noGrp="1"/>
          </p:cNvSpPr>
          <p:nvPr>
            <p:ph idx="1"/>
          </p:nvPr>
        </p:nvSpPr>
        <p:spPr/>
        <p:txBody>
          <a:bodyPr>
            <a:normAutofit/>
          </a:bodyPr>
          <a:lstStyle/>
          <a:p>
            <a:r>
              <a:rPr lang="en-US" dirty="0"/>
              <a:t>Strengths</a:t>
            </a:r>
          </a:p>
          <a:p>
            <a:pPr lvl="1"/>
            <a:r>
              <a:rPr lang="en-US" dirty="0"/>
              <a:t>Engineering</a:t>
            </a:r>
          </a:p>
          <a:p>
            <a:r>
              <a:rPr lang="en-US" dirty="0"/>
              <a:t>Weaknesses</a:t>
            </a:r>
          </a:p>
          <a:p>
            <a:pPr lvl="1"/>
            <a:r>
              <a:rPr lang="en-US" dirty="0"/>
              <a:t>Clinical insights</a:t>
            </a:r>
          </a:p>
          <a:p>
            <a:pPr lvl="1"/>
            <a:r>
              <a:rPr lang="en-US" dirty="0"/>
              <a:t>Understanding of user insights.</a:t>
            </a:r>
            <a:endParaRPr lang="en-GB" dirty="0"/>
          </a:p>
          <a:p>
            <a:pPr lvl="1"/>
            <a:endParaRPr lang="en-US" dirty="0"/>
          </a:p>
        </p:txBody>
      </p:sp>
    </p:spTree>
    <p:extLst>
      <p:ext uri="{BB962C8B-B14F-4D97-AF65-F5344CB8AC3E}">
        <p14:creationId xmlns:p14="http://schemas.microsoft.com/office/powerpoint/2010/main" val="4289653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9989-B69E-4450-99FA-9E078D9DB04F}"/>
              </a:ext>
            </a:extLst>
          </p:cNvPr>
          <p:cNvSpPr>
            <a:spLocks noGrp="1"/>
          </p:cNvSpPr>
          <p:nvPr>
            <p:ph type="title"/>
          </p:nvPr>
        </p:nvSpPr>
        <p:spPr>
          <a:xfrm>
            <a:off x="281375" y="310213"/>
            <a:ext cx="9875520" cy="1161580"/>
          </a:xfrm>
        </p:spPr>
        <p:txBody>
          <a:bodyPr/>
          <a:lstStyle/>
          <a:p>
            <a:r>
              <a:rPr lang="en-US" dirty="0"/>
              <a:t>Social enterprise</a:t>
            </a:r>
            <a:endParaRPr lang="en-GB" dirty="0"/>
          </a:p>
        </p:txBody>
      </p:sp>
      <p:sp>
        <p:nvSpPr>
          <p:cNvPr id="4" name="Rectangle 3">
            <a:extLst>
              <a:ext uri="{FF2B5EF4-FFF2-40B4-BE49-F238E27FC236}">
                <a16:creationId xmlns:a16="http://schemas.microsoft.com/office/drawing/2014/main" id="{9D9C138E-C7BC-428D-A1E7-82FEB52514C7}"/>
              </a:ext>
            </a:extLst>
          </p:cNvPr>
          <p:cNvSpPr/>
          <p:nvPr/>
        </p:nvSpPr>
        <p:spPr>
          <a:xfrm>
            <a:off x="3021296" y="4194814"/>
            <a:ext cx="2500009" cy="1837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Sell kits on eBay</a:t>
            </a:r>
            <a:endParaRPr lang="en-GB" dirty="0"/>
          </a:p>
        </p:txBody>
      </p:sp>
      <p:sp>
        <p:nvSpPr>
          <p:cNvPr id="5" name="Rectangle 4">
            <a:extLst>
              <a:ext uri="{FF2B5EF4-FFF2-40B4-BE49-F238E27FC236}">
                <a16:creationId xmlns:a16="http://schemas.microsoft.com/office/drawing/2014/main" id="{BBA78662-7964-4B13-AF25-B546CA4DB6ED}"/>
              </a:ext>
            </a:extLst>
          </p:cNvPr>
          <p:cNvSpPr/>
          <p:nvPr/>
        </p:nvSpPr>
        <p:spPr>
          <a:xfrm>
            <a:off x="7200267" y="4223996"/>
            <a:ext cx="2500009" cy="1837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3D print arms for children</a:t>
            </a:r>
            <a:endParaRPr lang="en-GB" dirty="0"/>
          </a:p>
        </p:txBody>
      </p:sp>
      <p:cxnSp>
        <p:nvCxnSpPr>
          <p:cNvPr id="9" name="Straight Arrow Connector 8">
            <a:extLst>
              <a:ext uri="{FF2B5EF4-FFF2-40B4-BE49-F238E27FC236}">
                <a16:creationId xmlns:a16="http://schemas.microsoft.com/office/drawing/2014/main" id="{96A14F33-69C9-4A68-B60C-D83BCF86850E}"/>
              </a:ext>
            </a:extLst>
          </p:cNvPr>
          <p:cNvCxnSpPr>
            <a:cxnSpLocks/>
            <a:stCxn id="4" idx="3"/>
            <a:endCxn id="5" idx="1"/>
          </p:cNvCxnSpPr>
          <p:nvPr/>
        </p:nvCxnSpPr>
        <p:spPr>
          <a:xfrm>
            <a:off x="5521305" y="5113592"/>
            <a:ext cx="1678962" cy="2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AC93599-D3C8-4444-AE23-3FB7B31BE683}"/>
              </a:ext>
            </a:extLst>
          </p:cNvPr>
          <p:cNvCxnSpPr>
            <a:cxnSpLocks/>
          </p:cNvCxnSpPr>
          <p:nvPr/>
        </p:nvCxnSpPr>
        <p:spPr>
          <a:xfrm>
            <a:off x="9676638" y="5142775"/>
            <a:ext cx="1702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12F227-D950-4FD7-B2F2-63662BBF2582}"/>
              </a:ext>
            </a:extLst>
          </p:cNvPr>
          <p:cNvSpPr txBox="1"/>
          <p:nvPr/>
        </p:nvSpPr>
        <p:spPr>
          <a:xfrm>
            <a:off x="6077405" y="4773443"/>
            <a:ext cx="856032" cy="369332"/>
          </a:xfrm>
          <a:prstGeom prst="rect">
            <a:avLst/>
          </a:prstGeom>
          <a:noFill/>
        </p:spPr>
        <p:txBody>
          <a:bodyPr wrap="square" rtlCol="0">
            <a:spAutoFit/>
          </a:bodyPr>
          <a:lstStyle/>
          <a:p>
            <a:r>
              <a:rPr lang="en-US" dirty="0"/>
              <a:t>£££</a:t>
            </a:r>
            <a:endParaRPr lang="en-GB" dirty="0"/>
          </a:p>
        </p:txBody>
      </p:sp>
      <p:cxnSp>
        <p:nvCxnSpPr>
          <p:cNvPr id="16" name="Straight Arrow Connector 15">
            <a:extLst>
              <a:ext uri="{FF2B5EF4-FFF2-40B4-BE49-F238E27FC236}">
                <a16:creationId xmlns:a16="http://schemas.microsoft.com/office/drawing/2014/main" id="{556D2420-AFF7-46B2-898D-F949AA60A14E}"/>
              </a:ext>
            </a:extLst>
          </p:cNvPr>
          <p:cNvCxnSpPr>
            <a:cxnSpLocks/>
          </p:cNvCxnSpPr>
          <p:nvPr/>
        </p:nvCxnSpPr>
        <p:spPr>
          <a:xfrm>
            <a:off x="1992936" y="5113592"/>
            <a:ext cx="1026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9A619E-26C9-4596-9823-911A6894CEA2}"/>
              </a:ext>
            </a:extLst>
          </p:cNvPr>
          <p:cNvSpPr txBox="1"/>
          <p:nvPr/>
        </p:nvSpPr>
        <p:spPr>
          <a:xfrm>
            <a:off x="7760290" y="6007246"/>
            <a:ext cx="1721796" cy="369332"/>
          </a:xfrm>
          <a:prstGeom prst="rect">
            <a:avLst/>
          </a:prstGeom>
          <a:noFill/>
        </p:spPr>
        <p:txBody>
          <a:bodyPr wrap="square" rtlCol="0">
            <a:spAutoFit/>
          </a:bodyPr>
          <a:lstStyle/>
          <a:p>
            <a:r>
              <a:rPr lang="en-US" dirty="0"/>
              <a:t>Social impact </a:t>
            </a:r>
            <a:endParaRPr lang="en-GB" dirty="0"/>
          </a:p>
        </p:txBody>
      </p:sp>
      <p:sp>
        <p:nvSpPr>
          <p:cNvPr id="20" name="TextBox 19">
            <a:extLst>
              <a:ext uri="{FF2B5EF4-FFF2-40B4-BE49-F238E27FC236}">
                <a16:creationId xmlns:a16="http://schemas.microsoft.com/office/drawing/2014/main" id="{E5094155-D978-4EEB-8523-85A522906289}"/>
              </a:ext>
            </a:extLst>
          </p:cNvPr>
          <p:cNvSpPr txBox="1"/>
          <p:nvPr/>
        </p:nvSpPr>
        <p:spPr>
          <a:xfrm>
            <a:off x="3674673" y="6032370"/>
            <a:ext cx="1420221" cy="369332"/>
          </a:xfrm>
          <a:prstGeom prst="rect">
            <a:avLst/>
          </a:prstGeom>
          <a:noFill/>
        </p:spPr>
        <p:txBody>
          <a:bodyPr wrap="square" rtlCol="0">
            <a:spAutoFit/>
          </a:bodyPr>
          <a:lstStyle/>
          <a:p>
            <a:r>
              <a:rPr lang="en-US" dirty="0"/>
              <a:t>Enterprise</a:t>
            </a:r>
            <a:endParaRPr lang="en-GB" dirty="0"/>
          </a:p>
        </p:txBody>
      </p:sp>
      <p:sp>
        <p:nvSpPr>
          <p:cNvPr id="21" name="TextBox 20">
            <a:extLst>
              <a:ext uri="{FF2B5EF4-FFF2-40B4-BE49-F238E27FC236}">
                <a16:creationId xmlns:a16="http://schemas.microsoft.com/office/drawing/2014/main" id="{FAF001AE-D846-4C0B-B791-938E08A6C72F}"/>
              </a:ext>
            </a:extLst>
          </p:cNvPr>
          <p:cNvSpPr txBox="1"/>
          <p:nvPr/>
        </p:nvSpPr>
        <p:spPr>
          <a:xfrm>
            <a:off x="425646" y="4773443"/>
            <a:ext cx="1545067" cy="646331"/>
          </a:xfrm>
          <a:prstGeom prst="rect">
            <a:avLst/>
          </a:prstGeom>
          <a:noFill/>
        </p:spPr>
        <p:txBody>
          <a:bodyPr wrap="square" rtlCol="0">
            <a:spAutoFit/>
          </a:bodyPr>
          <a:lstStyle/>
          <a:p>
            <a:r>
              <a:rPr lang="en-US" dirty="0"/>
              <a:t>Time for stock handling</a:t>
            </a:r>
            <a:endParaRPr lang="en-GB" dirty="0"/>
          </a:p>
        </p:txBody>
      </p:sp>
      <p:sp>
        <p:nvSpPr>
          <p:cNvPr id="22" name="TextBox 21">
            <a:extLst>
              <a:ext uri="{FF2B5EF4-FFF2-40B4-BE49-F238E27FC236}">
                <a16:creationId xmlns:a16="http://schemas.microsoft.com/office/drawing/2014/main" id="{28AF005E-7C71-4C65-80D3-38CBBFD0546C}"/>
              </a:ext>
            </a:extLst>
          </p:cNvPr>
          <p:cNvSpPr txBox="1"/>
          <p:nvPr/>
        </p:nvSpPr>
        <p:spPr>
          <a:xfrm>
            <a:off x="9700276" y="4819609"/>
            <a:ext cx="1877429" cy="646331"/>
          </a:xfrm>
          <a:prstGeom prst="rect">
            <a:avLst/>
          </a:prstGeom>
          <a:noFill/>
        </p:spPr>
        <p:txBody>
          <a:bodyPr wrap="square" rtlCol="0">
            <a:spAutoFit/>
          </a:bodyPr>
          <a:lstStyle/>
          <a:p>
            <a:r>
              <a:rPr lang="en-US" dirty="0"/>
              <a:t>Prosthetic arms for children</a:t>
            </a:r>
            <a:endParaRPr lang="en-GB" dirty="0"/>
          </a:p>
        </p:txBody>
      </p:sp>
      <p:cxnSp>
        <p:nvCxnSpPr>
          <p:cNvPr id="24" name="Straight Arrow Connector 23">
            <a:extLst>
              <a:ext uri="{FF2B5EF4-FFF2-40B4-BE49-F238E27FC236}">
                <a16:creationId xmlns:a16="http://schemas.microsoft.com/office/drawing/2014/main" id="{910C4390-52E1-48BF-A001-71DD82352CBF}"/>
              </a:ext>
            </a:extLst>
          </p:cNvPr>
          <p:cNvCxnSpPr>
            <a:cxnSpLocks/>
          </p:cNvCxnSpPr>
          <p:nvPr/>
        </p:nvCxnSpPr>
        <p:spPr>
          <a:xfrm>
            <a:off x="9393345" y="3909527"/>
            <a:ext cx="0" cy="28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E13ABFC-A529-441C-8CE2-CA8587A8C299}"/>
              </a:ext>
            </a:extLst>
          </p:cNvPr>
          <p:cNvSpPr txBox="1"/>
          <p:nvPr/>
        </p:nvSpPr>
        <p:spPr>
          <a:xfrm>
            <a:off x="8797182" y="3548687"/>
            <a:ext cx="1192325" cy="369332"/>
          </a:xfrm>
          <a:prstGeom prst="rect">
            <a:avLst/>
          </a:prstGeom>
          <a:noFill/>
        </p:spPr>
        <p:txBody>
          <a:bodyPr wrap="square" rtlCol="0">
            <a:spAutoFit/>
          </a:bodyPr>
          <a:lstStyle/>
          <a:p>
            <a:r>
              <a:rPr lang="en-US" dirty="0"/>
              <a:t>Amputees</a:t>
            </a:r>
            <a:endParaRPr lang="en-GB" dirty="0"/>
          </a:p>
        </p:txBody>
      </p:sp>
      <p:sp>
        <p:nvSpPr>
          <p:cNvPr id="28" name="TextBox 27">
            <a:extLst>
              <a:ext uri="{FF2B5EF4-FFF2-40B4-BE49-F238E27FC236}">
                <a16:creationId xmlns:a16="http://schemas.microsoft.com/office/drawing/2014/main" id="{504DC3C8-5D89-4326-A598-40D5F6419E35}"/>
              </a:ext>
            </a:extLst>
          </p:cNvPr>
          <p:cNvSpPr txBox="1"/>
          <p:nvPr/>
        </p:nvSpPr>
        <p:spPr>
          <a:xfrm>
            <a:off x="3493432" y="3314672"/>
            <a:ext cx="1848256" cy="369332"/>
          </a:xfrm>
          <a:prstGeom prst="rect">
            <a:avLst/>
          </a:prstGeom>
          <a:noFill/>
        </p:spPr>
        <p:txBody>
          <a:bodyPr wrap="square" rtlCol="0">
            <a:spAutoFit/>
          </a:bodyPr>
          <a:lstStyle/>
          <a:p>
            <a:r>
              <a:rPr lang="en-US" dirty="0"/>
              <a:t>Documentation</a:t>
            </a:r>
            <a:endParaRPr lang="en-GB" dirty="0"/>
          </a:p>
        </p:txBody>
      </p:sp>
      <p:sp>
        <p:nvSpPr>
          <p:cNvPr id="30" name="TextBox 29">
            <a:extLst>
              <a:ext uri="{FF2B5EF4-FFF2-40B4-BE49-F238E27FC236}">
                <a16:creationId xmlns:a16="http://schemas.microsoft.com/office/drawing/2014/main" id="{BDFA8920-40A2-4E44-AD95-159498615B08}"/>
              </a:ext>
            </a:extLst>
          </p:cNvPr>
          <p:cNvSpPr txBox="1"/>
          <p:nvPr/>
        </p:nvSpPr>
        <p:spPr>
          <a:xfrm>
            <a:off x="4864332" y="3625377"/>
            <a:ext cx="1055474" cy="369332"/>
          </a:xfrm>
          <a:prstGeom prst="rect">
            <a:avLst/>
          </a:prstGeom>
          <a:noFill/>
        </p:spPr>
        <p:txBody>
          <a:bodyPr wrap="square" rtlCol="0">
            <a:spAutoFit/>
          </a:bodyPr>
          <a:lstStyle/>
          <a:p>
            <a:r>
              <a:rPr lang="en-US" dirty="0"/>
              <a:t>Software</a:t>
            </a:r>
            <a:endParaRPr lang="en-GB" dirty="0"/>
          </a:p>
        </p:txBody>
      </p:sp>
      <p:graphicFrame>
        <p:nvGraphicFramePr>
          <p:cNvPr id="34" name="Diagram 33">
            <a:extLst>
              <a:ext uri="{FF2B5EF4-FFF2-40B4-BE49-F238E27FC236}">
                <a16:creationId xmlns:a16="http://schemas.microsoft.com/office/drawing/2014/main" id="{3A8EF794-BE5A-4893-92C9-CE031A41A54F}"/>
              </a:ext>
            </a:extLst>
          </p:cNvPr>
          <p:cNvGraphicFramePr/>
          <p:nvPr/>
        </p:nvGraphicFramePr>
        <p:xfrm>
          <a:off x="447869" y="1231640"/>
          <a:ext cx="11420670" cy="2173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6" name="Straight Arrow Connector 35">
            <a:extLst>
              <a:ext uri="{FF2B5EF4-FFF2-40B4-BE49-F238E27FC236}">
                <a16:creationId xmlns:a16="http://schemas.microsoft.com/office/drawing/2014/main" id="{76579DB5-A2B5-4C9A-B4C3-D3E08F3FB48B}"/>
              </a:ext>
            </a:extLst>
          </p:cNvPr>
          <p:cNvCxnSpPr>
            <a:cxnSpLocks/>
          </p:cNvCxnSpPr>
          <p:nvPr/>
        </p:nvCxnSpPr>
        <p:spPr>
          <a:xfrm>
            <a:off x="1503794" y="3074821"/>
            <a:ext cx="1696606" cy="976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4CB0E67-5374-403F-A2CF-F46A97A8DB80}"/>
              </a:ext>
            </a:extLst>
          </p:cNvPr>
          <p:cNvCxnSpPr>
            <a:cxnSpLocks/>
          </p:cNvCxnSpPr>
          <p:nvPr/>
        </p:nvCxnSpPr>
        <p:spPr>
          <a:xfrm>
            <a:off x="3086081" y="2877592"/>
            <a:ext cx="635230" cy="1031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F1C6DA6-370A-47AA-B5CA-72A3B62D2CFF}"/>
              </a:ext>
            </a:extLst>
          </p:cNvPr>
          <p:cNvCxnSpPr>
            <a:cxnSpLocks/>
          </p:cNvCxnSpPr>
          <p:nvPr/>
        </p:nvCxnSpPr>
        <p:spPr>
          <a:xfrm flipH="1">
            <a:off x="4271300" y="2859470"/>
            <a:ext cx="822028" cy="111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701FD0-04C8-416D-811E-EFAF8F3F9C7A}"/>
              </a:ext>
            </a:extLst>
          </p:cNvPr>
          <p:cNvCxnSpPr>
            <a:cxnSpLocks/>
          </p:cNvCxnSpPr>
          <p:nvPr/>
        </p:nvCxnSpPr>
        <p:spPr>
          <a:xfrm flipH="1">
            <a:off x="4782687" y="2828592"/>
            <a:ext cx="2129300" cy="1142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E6553F7-ED8C-4957-AEA0-C0758BE49500}"/>
              </a:ext>
            </a:extLst>
          </p:cNvPr>
          <p:cNvCxnSpPr>
            <a:cxnSpLocks/>
          </p:cNvCxnSpPr>
          <p:nvPr/>
        </p:nvCxnSpPr>
        <p:spPr>
          <a:xfrm flipH="1">
            <a:off x="5256960" y="2874270"/>
            <a:ext cx="3558267" cy="1161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1DEA436-82C8-4621-8CA1-9F053B6AC840}"/>
              </a:ext>
            </a:extLst>
          </p:cNvPr>
          <p:cNvCxnSpPr>
            <a:cxnSpLocks/>
          </p:cNvCxnSpPr>
          <p:nvPr/>
        </p:nvCxnSpPr>
        <p:spPr>
          <a:xfrm>
            <a:off x="8264341" y="3894220"/>
            <a:ext cx="0" cy="28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3896AE4-D132-4FA1-9800-32A8C0B249AE}"/>
              </a:ext>
            </a:extLst>
          </p:cNvPr>
          <p:cNvSpPr txBox="1"/>
          <p:nvPr/>
        </p:nvSpPr>
        <p:spPr>
          <a:xfrm>
            <a:off x="7394540" y="3348378"/>
            <a:ext cx="1709746" cy="646331"/>
          </a:xfrm>
          <a:prstGeom prst="rect">
            <a:avLst/>
          </a:prstGeom>
          <a:noFill/>
        </p:spPr>
        <p:txBody>
          <a:bodyPr wrap="square" rtlCol="0">
            <a:spAutoFit/>
          </a:bodyPr>
          <a:lstStyle/>
          <a:p>
            <a:pPr algn="ctr"/>
            <a:r>
              <a:rPr lang="en-US" dirty="0"/>
              <a:t>Time for CAD alterations</a:t>
            </a:r>
            <a:endParaRPr lang="en-GB" dirty="0"/>
          </a:p>
        </p:txBody>
      </p:sp>
      <p:sp>
        <p:nvSpPr>
          <p:cNvPr id="49" name="TextBox 48">
            <a:extLst>
              <a:ext uri="{FF2B5EF4-FFF2-40B4-BE49-F238E27FC236}">
                <a16:creationId xmlns:a16="http://schemas.microsoft.com/office/drawing/2014/main" id="{C42125D0-A0E2-4B3F-AFDD-F4879D890853}"/>
              </a:ext>
            </a:extLst>
          </p:cNvPr>
          <p:cNvSpPr txBox="1"/>
          <p:nvPr/>
        </p:nvSpPr>
        <p:spPr>
          <a:xfrm>
            <a:off x="2642042" y="3514777"/>
            <a:ext cx="1145498" cy="369332"/>
          </a:xfrm>
          <a:prstGeom prst="rect">
            <a:avLst/>
          </a:prstGeom>
          <a:noFill/>
        </p:spPr>
        <p:txBody>
          <a:bodyPr wrap="square" rtlCol="0">
            <a:spAutoFit/>
          </a:bodyPr>
          <a:lstStyle/>
          <a:p>
            <a:r>
              <a:rPr lang="en-US" dirty="0"/>
              <a:t>hardware</a:t>
            </a:r>
            <a:endParaRPr lang="en-GB" dirty="0"/>
          </a:p>
        </p:txBody>
      </p:sp>
    </p:spTree>
    <p:extLst>
      <p:ext uri="{BB962C8B-B14F-4D97-AF65-F5344CB8AC3E}">
        <p14:creationId xmlns:p14="http://schemas.microsoft.com/office/powerpoint/2010/main" val="4248504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872F-4034-4B8E-A35F-2FC1A09BA284}"/>
              </a:ext>
            </a:extLst>
          </p:cNvPr>
          <p:cNvSpPr>
            <a:spLocks noGrp="1"/>
          </p:cNvSpPr>
          <p:nvPr>
            <p:ph type="title"/>
          </p:nvPr>
        </p:nvSpPr>
        <p:spPr/>
        <p:txBody>
          <a:bodyPr/>
          <a:lstStyle/>
          <a:p>
            <a:r>
              <a:rPr lang="en-US" dirty="0"/>
              <a:t>Opportunities</a:t>
            </a:r>
            <a:endParaRPr lang="en-GB" dirty="0"/>
          </a:p>
        </p:txBody>
      </p:sp>
      <p:sp>
        <p:nvSpPr>
          <p:cNvPr id="3" name="Content Placeholder 2">
            <a:extLst>
              <a:ext uri="{FF2B5EF4-FFF2-40B4-BE49-F238E27FC236}">
                <a16:creationId xmlns:a16="http://schemas.microsoft.com/office/drawing/2014/main" id="{4EF92662-12E8-4477-89CB-A302F755CB39}"/>
              </a:ext>
            </a:extLst>
          </p:cNvPr>
          <p:cNvSpPr>
            <a:spLocks noGrp="1"/>
          </p:cNvSpPr>
          <p:nvPr>
            <p:ph idx="1"/>
          </p:nvPr>
        </p:nvSpPr>
        <p:spPr>
          <a:xfrm>
            <a:off x="1143001" y="2057400"/>
            <a:ext cx="4953000" cy="4038600"/>
          </a:xfrm>
        </p:spPr>
        <p:txBody>
          <a:bodyPr>
            <a:normAutofit/>
          </a:bodyPr>
          <a:lstStyle/>
          <a:p>
            <a:r>
              <a:rPr lang="en-US" b="1" dirty="0"/>
              <a:t>SU Societies. </a:t>
            </a:r>
            <a:r>
              <a:rPr lang="en-US" dirty="0"/>
              <a:t>Collaborating with other societies</a:t>
            </a:r>
          </a:p>
          <a:p>
            <a:r>
              <a:rPr lang="en-US" b="1" dirty="0"/>
              <a:t>Industry. </a:t>
            </a:r>
            <a:r>
              <a:rPr lang="en-US" dirty="0"/>
              <a:t>Collaborating with Industry</a:t>
            </a:r>
          </a:p>
          <a:p>
            <a:pPr lvl="1"/>
            <a:r>
              <a:rPr lang="en-US" dirty="0"/>
              <a:t>Sponsorships</a:t>
            </a:r>
          </a:p>
          <a:p>
            <a:pPr lvl="1"/>
            <a:r>
              <a:rPr lang="en-US" dirty="0"/>
              <a:t>Technical input</a:t>
            </a:r>
          </a:p>
          <a:p>
            <a:pPr lvl="1"/>
            <a:r>
              <a:rPr lang="en-US" dirty="0"/>
              <a:t>Organizational input</a:t>
            </a:r>
          </a:p>
          <a:p>
            <a:pPr lvl="1"/>
            <a:r>
              <a:rPr lang="en-US" dirty="0"/>
              <a:t>Research projects</a:t>
            </a:r>
          </a:p>
          <a:p>
            <a:pPr lvl="2"/>
            <a:r>
              <a:rPr lang="en-US" dirty="0"/>
              <a:t>Masters FYP</a:t>
            </a:r>
          </a:p>
          <a:p>
            <a:pPr lvl="2"/>
            <a:r>
              <a:rPr lang="en-US" dirty="0"/>
              <a:t>PhDs</a:t>
            </a:r>
          </a:p>
          <a:p>
            <a:pPr lvl="2"/>
            <a:r>
              <a:rPr lang="en-US" dirty="0"/>
              <a:t>internships</a:t>
            </a:r>
          </a:p>
          <a:p>
            <a:pPr lvl="2"/>
            <a:r>
              <a:rPr lang="en-US" dirty="0"/>
              <a:t>Graduate jobs</a:t>
            </a:r>
          </a:p>
          <a:p>
            <a:endParaRPr lang="en-US" dirty="0"/>
          </a:p>
          <a:p>
            <a:endParaRPr lang="en-GB" dirty="0"/>
          </a:p>
        </p:txBody>
      </p:sp>
      <p:sp>
        <p:nvSpPr>
          <p:cNvPr id="5" name="Content Placeholder 2">
            <a:extLst>
              <a:ext uri="{FF2B5EF4-FFF2-40B4-BE49-F238E27FC236}">
                <a16:creationId xmlns:a16="http://schemas.microsoft.com/office/drawing/2014/main" id="{EBF91F95-4651-4536-B387-5373CCA19446}"/>
              </a:ext>
            </a:extLst>
          </p:cNvPr>
          <p:cNvSpPr txBox="1">
            <a:spLocks/>
          </p:cNvSpPr>
          <p:nvPr/>
        </p:nvSpPr>
        <p:spPr>
          <a:xfrm>
            <a:off x="6395937" y="2057400"/>
            <a:ext cx="4953000" cy="40386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b="1" dirty="0"/>
              <a:t>Clinical. </a:t>
            </a:r>
            <a:r>
              <a:rPr lang="en-US" dirty="0"/>
              <a:t>Collaboration with hospitals and prosthetic clinics</a:t>
            </a:r>
          </a:p>
          <a:p>
            <a:pPr lvl="1"/>
            <a:r>
              <a:rPr lang="en-US" dirty="0"/>
              <a:t>Find an amputee</a:t>
            </a:r>
          </a:p>
          <a:p>
            <a:r>
              <a:rPr lang="en-US" b="1" dirty="0"/>
              <a:t>Academic. </a:t>
            </a:r>
            <a:r>
              <a:rPr lang="en-US" dirty="0"/>
              <a:t>Input form lecturers</a:t>
            </a:r>
          </a:p>
          <a:p>
            <a:pPr lvl="1"/>
            <a:r>
              <a:rPr lang="en-US" dirty="0"/>
              <a:t>Technical input</a:t>
            </a:r>
          </a:p>
          <a:p>
            <a:pPr lvl="1"/>
            <a:r>
              <a:rPr lang="en-US" dirty="0"/>
              <a:t>Organizational input</a:t>
            </a:r>
          </a:p>
          <a:p>
            <a:pPr lvl="1"/>
            <a:r>
              <a:rPr lang="en-US" dirty="0"/>
              <a:t>Project management input.</a:t>
            </a:r>
          </a:p>
          <a:p>
            <a:r>
              <a:rPr lang="en-US" dirty="0"/>
              <a:t>Understand rules of the CYBATHLON</a:t>
            </a:r>
          </a:p>
        </p:txBody>
      </p:sp>
      <p:sp>
        <p:nvSpPr>
          <p:cNvPr id="6" name="Content Placeholder 2">
            <a:extLst>
              <a:ext uri="{FF2B5EF4-FFF2-40B4-BE49-F238E27FC236}">
                <a16:creationId xmlns:a16="http://schemas.microsoft.com/office/drawing/2014/main" id="{44F8063A-EE79-4134-B277-1D1B5A33C5CB}"/>
              </a:ext>
            </a:extLst>
          </p:cNvPr>
          <p:cNvSpPr txBox="1">
            <a:spLocks/>
          </p:cNvSpPr>
          <p:nvPr/>
        </p:nvSpPr>
        <p:spPr>
          <a:xfrm>
            <a:off x="4232343" y="6096000"/>
            <a:ext cx="8442798" cy="101264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dirty="0"/>
              <a:t>This should connect with our mission statement</a:t>
            </a:r>
            <a:endParaRPr lang="en-GB" dirty="0"/>
          </a:p>
        </p:txBody>
      </p:sp>
    </p:spTree>
    <p:extLst>
      <p:ext uri="{BB962C8B-B14F-4D97-AF65-F5344CB8AC3E}">
        <p14:creationId xmlns:p14="http://schemas.microsoft.com/office/powerpoint/2010/main" val="2455567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F2C8-0541-46D6-BBAA-0FC4D7A2388E}"/>
              </a:ext>
            </a:extLst>
          </p:cNvPr>
          <p:cNvSpPr>
            <a:spLocks noGrp="1"/>
          </p:cNvSpPr>
          <p:nvPr>
            <p:ph type="title"/>
          </p:nvPr>
        </p:nvSpPr>
        <p:spPr/>
        <p:txBody>
          <a:bodyPr/>
          <a:lstStyle/>
          <a:p>
            <a:r>
              <a:rPr lang="en-US" dirty="0"/>
              <a:t>Threats</a:t>
            </a:r>
            <a:endParaRPr lang="en-GB" dirty="0"/>
          </a:p>
        </p:txBody>
      </p:sp>
      <p:sp>
        <p:nvSpPr>
          <p:cNvPr id="3" name="Content Placeholder 2">
            <a:extLst>
              <a:ext uri="{FF2B5EF4-FFF2-40B4-BE49-F238E27FC236}">
                <a16:creationId xmlns:a16="http://schemas.microsoft.com/office/drawing/2014/main" id="{DAFA119B-D118-4CBE-9047-DD91DD9ECFA7}"/>
              </a:ext>
            </a:extLst>
          </p:cNvPr>
          <p:cNvSpPr>
            <a:spLocks noGrp="1"/>
          </p:cNvSpPr>
          <p:nvPr>
            <p:ph idx="1"/>
          </p:nvPr>
        </p:nvSpPr>
        <p:spPr>
          <a:xfrm>
            <a:off x="916993" y="2037945"/>
            <a:ext cx="9872871" cy="4038600"/>
          </a:xfrm>
        </p:spPr>
        <p:txBody>
          <a:bodyPr/>
          <a:lstStyle/>
          <a:p>
            <a:pPr lvl="1"/>
            <a:r>
              <a:rPr lang="en-US" b="1" dirty="0"/>
              <a:t>MEC </a:t>
            </a:r>
            <a:r>
              <a:rPr lang="en-US" b="1" dirty="0" err="1"/>
              <a:t>eng.</a:t>
            </a:r>
            <a:r>
              <a:rPr lang="en-US" b="1" dirty="0"/>
              <a:t> </a:t>
            </a:r>
            <a:r>
              <a:rPr lang="en-US" dirty="0"/>
              <a:t>Need more </a:t>
            </a:r>
            <a:r>
              <a:rPr lang="en-US" dirty="0" err="1"/>
              <a:t>Mec</a:t>
            </a:r>
            <a:r>
              <a:rPr lang="en-US" dirty="0"/>
              <a:t> </a:t>
            </a:r>
            <a:r>
              <a:rPr lang="en-US" dirty="0" err="1"/>
              <a:t>Eng</a:t>
            </a:r>
            <a:endParaRPr lang="en-US" dirty="0"/>
          </a:p>
          <a:p>
            <a:pPr lvl="1"/>
            <a:r>
              <a:rPr lang="en-US" b="1" dirty="0"/>
              <a:t>Health and safety. </a:t>
            </a:r>
            <a:r>
              <a:rPr lang="en-US" dirty="0"/>
              <a:t>Need to be working safely</a:t>
            </a:r>
          </a:p>
          <a:p>
            <a:pPr lvl="1"/>
            <a:r>
              <a:rPr lang="en-US" b="1" dirty="0"/>
              <a:t>Quality</a:t>
            </a:r>
            <a:r>
              <a:rPr lang="en-US" dirty="0"/>
              <a:t>. Needs to not hurt amputee and be high enough for CYBATHLON</a:t>
            </a:r>
          </a:p>
          <a:p>
            <a:pPr lvl="1"/>
            <a:r>
              <a:rPr lang="en-US" b="1" dirty="0"/>
              <a:t>Marketing and promotion</a:t>
            </a:r>
          </a:p>
          <a:p>
            <a:pPr lvl="1"/>
            <a:endParaRPr lang="en-GB" dirty="0"/>
          </a:p>
          <a:p>
            <a:endParaRPr lang="en-GB" dirty="0"/>
          </a:p>
        </p:txBody>
      </p:sp>
    </p:spTree>
    <p:extLst>
      <p:ext uri="{BB962C8B-B14F-4D97-AF65-F5344CB8AC3E}">
        <p14:creationId xmlns:p14="http://schemas.microsoft.com/office/powerpoint/2010/main" val="73089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BA7E-4E1A-4C4B-82B4-E8A5B4521F3E}"/>
              </a:ext>
            </a:extLst>
          </p:cNvPr>
          <p:cNvSpPr>
            <a:spLocks noGrp="1"/>
          </p:cNvSpPr>
          <p:nvPr>
            <p:ph type="title"/>
          </p:nvPr>
        </p:nvSpPr>
        <p:spPr>
          <a:xfrm>
            <a:off x="379429" y="355076"/>
            <a:ext cx="7784184" cy="663019"/>
          </a:xfrm>
        </p:spPr>
        <p:txBody>
          <a:bodyPr>
            <a:normAutofit fontScale="90000"/>
          </a:bodyPr>
          <a:lstStyle/>
          <a:p>
            <a:r>
              <a:rPr lang="en-US" dirty="0"/>
              <a:t>Wants and offers</a:t>
            </a:r>
            <a:endParaRPr lang="en-GB" dirty="0"/>
          </a:p>
        </p:txBody>
      </p:sp>
      <p:sp>
        <p:nvSpPr>
          <p:cNvPr id="3" name="Content Placeholder 2">
            <a:extLst>
              <a:ext uri="{FF2B5EF4-FFF2-40B4-BE49-F238E27FC236}">
                <a16:creationId xmlns:a16="http://schemas.microsoft.com/office/drawing/2014/main" id="{C20DF068-39AE-413A-9031-8F354A99256F}"/>
              </a:ext>
            </a:extLst>
          </p:cNvPr>
          <p:cNvSpPr>
            <a:spLocks noGrp="1"/>
          </p:cNvSpPr>
          <p:nvPr>
            <p:ph idx="1"/>
          </p:nvPr>
        </p:nvSpPr>
        <p:spPr>
          <a:xfrm>
            <a:off x="379429" y="1018095"/>
            <a:ext cx="5257800" cy="5484829"/>
          </a:xfrm>
        </p:spPr>
        <p:txBody>
          <a:bodyPr>
            <a:normAutofit fontScale="85000" lnSpcReduction="20000"/>
          </a:bodyPr>
          <a:lstStyle/>
          <a:p>
            <a:pPr marL="45720" indent="0" algn="ctr">
              <a:buNone/>
            </a:pPr>
            <a:r>
              <a:rPr lang="en-US" sz="2400" dirty="0"/>
              <a:t>Wants</a:t>
            </a:r>
            <a:endParaRPr lang="en-US" dirty="0"/>
          </a:p>
          <a:p>
            <a:pPr fontAlgn="base"/>
            <a:r>
              <a:rPr lang="en-US" sz="2400" dirty="0"/>
              <a:t>Workshops and seminars</a:t>
            </a:r>
          </a:p>
          <a:p>
            <a:pPr lvl="1" fontAlgn="base"/>
            <a:r>
              <a:rPr lang="en-US" dirty="0"/>
              <a:t>Experts in field of </a:t>
            </a:r>
          </a:p>
          <a:p>
            <a:pPr lvl="2" fontAlgn="base"/>
            <a:r>
              <a:rPr lang="en-US" dirty="0"/>
              <a:t>Medical devices</a:t>
            </a:r>
          </a:p>
          <a:p>
            <a:pPr lvl="2" fontAlgn="base"/>
            <a:r>
              <a:rPr lang="en-US" dirty="0"/>
              <a:t>Prosthetics</a:t>
            </a:r>
          </a:p>
          <a:p>
            <a:pPr lvl="2" fontAlgn="base"/>
            <a:r>
              <a:rPr lang="en-US" dirty="0"/>
              <a:t>Healthcare related entrepreneurial services</a:t>
            </a:r>
          </a:p>
          <a:p>
            <a:pPr lvl="1" fontAlgn="base"/>
            <a:r>
              <a:rPr lang="en-US" dirty="0"/>
              <a:t>Demonstration of devices</a:t>
            </a:r>
          </a:p>
          <a:p>
            <a:pPr lvl="1" fontAlgn="base"/>
            <a:r>
              <a:rPr lang="en-US" dirty="0"/>
              <a:t>Review sessions and outreach within their industry</a:t>
            </a:r>
          </a:p>
          <a:p>
            <a:pPr fontAlgn="base"/>
            <a:r>
              <a:rPr lang="en-US" sz="2400" dirty="0"/>
              <a:t>Mentoring </a:t>
            </a:r>
          </a:p>
          <a:p>
            <a:pPr lvl="1" fontAlgn="base"/>
            <a:r>
              <a:rPr lang="en-US" dirty="0"/>
              <a:t>Support for the project</a:t>
            </a:r>
          </a:p>
          <a:p>
            <a:pPr lvl="1" fontAlgn="base"/>
            <a:r>
              <a:rPr lang="en-US" dirty="0"/>
              <a:t>Supervision of FYPs // Master’s // PhDs</a:t>
            </a:r>
          </a:p>
          <a:p>
            <a:pPr fontAlgn="base"/>
            <a:r>
              <a:rPr lang="en-US" sz="2400" dirty="0"/>
              <a:t>Sponsorships</a:t>
            </a:r>
          </a:p>
          <a:p>
            <a:pPr lvl="1" fontAlgn="base"/>
            <a:r>
              <a:rPr lang="en-US" dirty="0"/>
              <a:t>Monetary</a:t>
            </a:r>
          </a:p>
          <a:p>
            <a:pPr lvl="1" fontAlgn="base"/>
            <a:r>
              <a:rPr lang="en-US" dirty="0" err="1"/>
              <a:t>Softwares</a:t>
            </a:r>
            <a:endParaRPr lang="en-US" dirty="0"/>
          </a:p>
          <a:p>
            <a:pPr lvl="1" fontAlgn="base"/>
            <a:r>
              <a:rPr lang="en-US" dirty="0"/>
              <a:t>Devices and Machines</a:t>
            </a:r>
          </a:p>
          <a:p>
            <a:pPr fontAlgn="base"/>
            <a:r>
              <a:rPr lang="en-US" sz="2400" dirty="0"/>
              <a:t>Work shadowing // internships</a:t>
            </a:r>
          </a:p>
          <a:p>
            <a:pPr lvl="1" fontAlgn="base"/>
            <a:r>
              <a:rPr lang="en-US" dirty="0"/>
              <a:t>Summer</a:t>
            </a:r>
          </a:p>
          <a:p>
            <a:pPr lvl="1" fontAlgn="base"/>
            <a:r>
              <a:rPr lang="en-US" dirty="0"/>
              <a:t>Placement year</a:t>
            </a:r>
          </a:p>
          <a:p>
            <a:pPr lvl="1" fontAlgn="base"/>
            <a:r>
              <a:rPr lang="en-US" dirty="0"/>
              <a:t>Short term</a:t>
            </a:r>
          </a:p>
        </p:txBody>
      </p:sp>
      <p:sp>
        <p:nvSpPr>
          <p:cNvPr id="4" name="Content Placeholder 2">
            <a:extLst>
              <a:ext uri="{FF2B5EF4-FFF2-40B4-BE49-F238E27FC236}">
                <a16:creationId xmlns:a16="http://schemas.microsoft.com/office/drawing/2014/main" id="{D2C7596C-96AC-4A2C-839C-32D39612C6AA}"/>
              </a:ext>
            </a:extLst>
          </p:cNvPr>
          <p:cNvSpPr txBox="1">
            <a:spLocks/>
          </p:cNvSpPr>
          <p:nvPr/>
        </p:nvSpPr>
        <p:spPr>
          <a:xfrm>
            <a:off x="6405881" y="2291080"/>
            <a:ext cx="4058920" cy="40386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sz="2400" dirty="0"/>
              <a:t>Offers</a:t>
            </a:r>
          </a:p>
          <a:p>
            <a:pPr fontAlgn="base"/>
            <a:r>
              <a:rPr lang="en-US" sz="2400" dirty="0"/>
              <a:t>Good applicants</a:t>
            </a:r>
          </a:p>
          <a:p>
            <a:pPr lvl="1" fontAlgn="base"/>
            <a:r>
              <a:rPr lang="en-US" sz="2200" dirty="0"/>
              <a:t>FYPs </a:t>
            </a:r>
          </a:p>
          <a:p>
            <a:pPr lvl="1" fontAlgn="base"/>
            <a:r>
              <a:rPr lang="en-US" sz="2200" dirty="0"/>
              <a:t>Masters</a:t>
            </a:r>
          </a:p>
          <a:p>
            <a:pPr lvl="1" fontAlgn="base"/>
            <a:r>
              <a:rPr lang="en-US" sz="2200" dirty="0"/>
              <a:t>PhDs</a:t>
            </a:r>
          </a:p>
          <a:p>
            <a:pPr fontAlgn="base"/>
            <a:r>
              <a:rPr lang="en-US" sz="2400" dirty="0"/>
              <a:t>Corporate social responsibility</a:t>
            </a:r>
          </a:p>
          <a:p>
            <a:pPr fontAlgn="base"/>
            <a:endParaRPr lang="en-US" sz="2400" dirty="0"/>
          </a:p>
        </p:txBody>
      </p:sp>
    </p:spTree>
    <p:extLst>
      <p:ext uri="{BB962C8B-B14F-4D97-AF65-F5344CB8AC3E}">
        <p14:creationId xmlns:p14="http://schemas.microsoft.com/office/powerpoint/2010/main" val="6763256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9F23-1D25-4849-A030-0A9A4AB3CE8A}"/>
              </a:ext>
            </a:extLst>
          </p:cNvPr>
          <p:cNvSpPr>
            <a:spLocks noGrp="1"/>
          </p:cNvSpPr>
          <p:nvPr>
            <p:ph type="title"/>
          </p:nvPr>
        </p:nvSpPr>
        <p:spPr/>
        <p:txBody>
          <a:bodyPr/>
          <a:lstStyle/>
          <a:p>
            <a:r>
              <a:rPr lang="en-US" dirty="0"/>
              <a:t>Emailing template</a:t>
            </a:r>
            <a:endParaRPr lang="en-GB" dirty="0"/>
          </a:p>
        </p:txBody>
      </p:sp>
      <p:sp>
        <p:nvSpPr>
          <p:cNvPr id="3" name="Content Placeholder 2">
            <a:extLst>
              <a:ext uri="{FF2B5EF4-FFF2-40B4-BE49-F238E27FC236}">
                <a16:creationId xmlns:a16="http://schemas.microsoft.com/office/drawing/2014/main" id="{F8F20ECB-8A28-4BFB-AC68-84E0487914CA}"/>
              </a:ext>
            </a:extLst>
          </p:cNvPr>
          <p:cNvSpPr>
            <a:spLocks noGrp="1"/>
          </p:cNvSpPr>
          <p:nvPr>
            <p:ph idx="1"/>
          </p:nvPr>
        </p:nvSpPr>
        <p:spPr/>
        <p:txBody>
          <a:bodyPr>
            <a:normAutofit fontScale="70000" lnSpcReduction="20000"/>
          </a:bodyPr>
          <a:lstStyle/>
          <a:p>
            <a:pPr marL="45720" indent="0">
              <a:buNone/>
            </a:pPr>
            <a:r>
              <a:rPr lang="en-US" dirty="0"/>
              <a:t>Note: Take out the bits </a:t>
            </a:r>
            <a:r>
              <a:rPr lang="en-US" i="1" dirty="0">
                <a:solidFill>
                  <a:schemeClr val="bg1">
                    <a:lumMod val="85000"/>
                  </a:schemeClr>
                </a:solidFill>
              </a:rPr>
              <a:t>in </a:t>
            </a:r>
            <a:r>
              <a:rPr lang="en-US" sz="2100" i="1" dirty="0">
                <a:solidFill>
                  <a:schemeClr val="bg1">
                    <a:lumMod val="85000"/>
                  </a:schemeClr>
                </a:solidFill>
              </a:rPr>
              <a:t>grey</a:t>
            </a:r>
            <a:r>
              <a:rPr lang="en-US" i="1" dirty="0">
                <a:solidFill>
                  <a:schemeClr val="bg1">
                    <a:lumMod val="85000"/>
                  </a:schemeClr>
                </a:solidFill>
              </a:rPr>
              <a:t> </a:t>
            </a:r>
            <a:endParaRPr lang="en-US" dirty="0">
              <a:solidFill>
                <a:schemeClr val="bg1">
                  <a:lumMod val="85000"/>
                </a:schemeClr>
              </a:solidFill>
            </a:endParaRPr>
          </a:p>
          <a:p>
            <a:pPr marL="45720" indent="0">
              <a:buNone/>
            </a:pPr>
            <a:r>
              <a:rPr lang="en-US" dirty="0"/>
              <a:t>Dear X,</a:t>
            </a:r>
          </a:p>
          <a:p>
            <a:pPr marL="45720" indent="0">
              <a:buNone/>
            </a:pPr>
            <a:r>
              <a:rPr lang="en-US" dirty="0"/>
              <a:t>My name is Y and I’m contacting you on behalf of the Sheffield Bionics society. </a:t>
            </a:r>
            <a:r>
              <a:rPr lang="en-US" sz="2100" i="1" dirty="0">
                <a:solidFill>
                  <a:schemeClr val="bg1">
                    <a:lumMod val="85000"/>
                  </a:schemeClr>
                </a:solidFill>
              </a:rPr>
              <a:t>(WHY)</a:t>
            </a:r>
            <a:r>
              <a:rPr lang="en-US" i="1" dirty="0"/>
              <a:t> </a:t>
            </a:r>
            <a:r>
              <a:rPr lang="en-US" dirty="0"/>
              <a:t>We are a group of students inspired by the impact bionic technology is making in the lives of people with disabilities. </a:t>
            </a:r>
            <a:r>
              <a:rPr lang="en-US" sz="2100" i="1" dirty="0">
                <a:solidFill>
                  <a:schemeClr val="bg1">
                    <a:lumMod val="85000"/>
                  </a:schemeClr>
                </a:solidFill>
              </a:rPr>
              <a:t>(HOW) </a:t>
            </a:r>
            <a:r>
              <a:rPr lang="en-US" dirty="0"/>
              <a:t>Our mission is to inspire, educate and connect the next generation of bionic designers. </a:t>
            </a:r>
            <a:r>
              <a:rPr lang="en-US" sz="2100" i="1" dirty="0">
                <a:solidFill>
                  <a:schemeClr val="bg1">
                    <a:lumMod val="85000"/>
                  </a:schemeClr>
                </a:solidFill>
              </a:rPr>
              <a:t>(WHAT) </a:t>
            </a:r>
            <a:r>
              <a:rPr lang="en-US" dirty="0"/>
              <a:t>Our primary objective is to develop an electrically powered prosthetic arm, leg and Brain Computer Interface to enter into the CYBATHLON in 2020. However, we are always on the lookout for new and exciting ways to better achieve our mission.</a:t>
            </a:r>
          </a:p>
          <a:p>
            <a:pPr marL="45720" indent="0">
              <a:buNone/>
            </a:pPr>
            <a:br>
              <a:rPr lang="en-US" dirty="0"/>
            </a:br>
            <a:r>
              <a:rPr lang="en-US" dirty="0"/>
              <a:t>If you believe in our mission statement as much as we do, we would love to meet you (virtually or in person) and get some advice on how to do what we do, better.</a:t>
            </a:r>
          </a:p>
          <a:p>
            <a:pPr marL="45720" indent="0">
              <a:buNone/>
            </a:pPr>
            <a:r>
              <a:rPr lang="en-US" dirty="0"/>
              <a:t>Your Sincerely,</a:t>
            </a:r>
          </a:p>
          <a:p>
            <a:pPr marL="45720" indent="0">
              <a:buNone/>
            </a:pPr>
            <a:r>
              <a:rPr lang="en-US" dirty="0"/>
              <a:t>Y</a:t>
            </a:r>
          </a:p>
          <a:p>
            <a:pPr marL="45720" indent="0">
              <a:buNone/>
            </a:pPr>
            <a:r>
              <a:rPr lang="en-US" dirty="0"/>
              <a:t>On behalf of the Bionics Society</a:t>
            </a:r>
          </a:p>
          <a:p>
            <a:pPr marL="45720" indent="0">
              <a:buNone/>
            </a:pPr>
            <a:br>
              <a:rPr lang="en-US" dirty="0"/>
            </a:br>
            <a:endParaRPr lang="en-GB" dirty="0"/>
          </a:p>
        </p:txBody>
      </p:sp>
      <p:sp>
        <p:nvSpPr>
          <p:cNvPr id="4" name="TextBox 3">
            <a:extLst>
              <a:ext uri="{FF2B5EF4-FFF2-40B4-BE49-F238E27FC236}">
                <a16:creationId xmlns:a16="http://schemas.microsoft.com/office/drawing/2014/main" id="{CBFFBF5A-94B9-49EB-9F72-2926D6F3D283}"/>
              </a:ext>
            </a:extLst>
          </p:cNvPr>
          <p:cNvSpPr txBox="1"/>
          <p:nvPr/>
        </p:nvSpPr>
        <p:spPr>
          <a:xfrm>
            <a:off x="9685538" y="6248400"/>
            <a:ext cx="2228495" cy="369332"/>
          </a:xfrm>
          <a:prstGeom prst="rect">
            <a:avLst/>
          </a:prstGeom>
          <a:noFill/>
        </p:spPr>
        <p:txBody>
          <a:bodyPr wrap="none" rtlCol="0">
            <a:spAutoFit/>
          </a:bodyPr>
          <a:lstStyle/>
          <a:p>
            <a:r>
              <a:rPr lang="en-US" dirty="0">
                <a:hlinkClick r:id="rId3"/>
              </a:rPr>
              <a:t>Google docs file here </a:t>
            </a:r>
            <a:endParaRPr lang="en-GB" dirty="0"/>
          </a:p>
        </p:txBody>
      </p:sp>
    </p:spTree>
    <p:extLst>
      <p:ext uri="{BB962C8B-B14F-4D97-AF65-F5344CB8AC3E}">
        <p14:creationId xmlns:p14="http://schemas.microsoft.com/office/powerpoint/2010/main" val="25875237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C35D-575F-49D4-A842-FD17E37D5E1E}"/>
              </a:ext>
            </a:extLst>
          </p:cNvPr>
          <p:cNvSpPr>
            <a:spLocks noGrp="1"/>
          </p:cNvSpPr>
          <p:nvPr>
            <p:ph type="title"/>
          </p:nvPr>
        </p:nvSpPr>
        <p:spPr/>
        <p:txBody>
          <a:bodyPr/>
          <a:lstStyle/>
          <a:p>
            <a:r>
              <a:rPr lang="en-US" dirty="0"/>
              <a:t>Current priorities</a:t>
            </a:r>
            <a:endParaRPr lang="en-GB" dirty="0"/>
          </a:p>
        </p:txBody>
      </p:sp>
      <p:sp>
        <p:nvSpPr>
          <p:cNvPr id="3" name="Content Placeholder 2">
            <a:extLst>
              <a:ext uri="{FF2B5EF4-FFF2-40B4-BE49-F238E27FC236}">
                <a16:creationId xmlns:a16="http://schemas.microsoft.com/office/drawing/2014/main" id="{B02A1499-E7BE-4FFB-8AFF-DA39C8CD4315}"/>
              </a:ext>
            </a:extLst>
          </p:cNvPr>
          <p:cNvSpPr>
            <a:spLocks noGrp="1"/>
          </p:cNvSpPr>
          <p:nvPr>
            <p:ph idx="1"/>
          </p:nvPr>
        </p:nvSpPr>
        <p:spPr/>
        <p:txBody>
          <a:bodyPr/>
          <a:lstStyle/>
          <a:p>
            <a:r>
              <a:rPr lang="en-US" dirty="0"/>
              <a:t>Pilot</a:t>
            </a:r>
          </a:p>
          <a:p>
            <a:r>
              <a:rPr lang="en-US" dirty="0"/>
              <a:t>Industrial contacts</a:t>
            </a:r>
          </a:p>
          <a:p>
            <a:r>
              <a:rPr lang="en-US" dirty="0"/>
              <a:t>H&amp;S </a:t>
            </a:r>
          </a:p>
          <a:p>
            <a:r>
              <a:rPr lang="en-US" dirty="0" err="1"/>
              <a:t>Mec</a:t>
            </a:r>
            <a:r>
              <a:rPr lang="en-US" dirty="0"/>
              <a:t> projects</a:t>
            </a:r>
          </a:p>
          <a:p>
            <a:endParaRPr lang="en-US" dirty="0"/>
          </a:p>
          <a:p>
            <a:endParaRPr lang="en-GB" dirty="0"/>
          </a:p>
        </p:txBody>
      </p:sp>
    </p:spTree>
    <p:extLst>
      <p:ext uri="{BB962C8B-B14F-4D97-AF65-F5344CB8AC3E}">
        <p14:creationId xmlns:p14="http://schemas.microsoft.com/office/powerpoint/2010/main" val="24077357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DD53-1A4D-4468-82FA-3761B6FB7635}"/>
              </a:ext>
            </a:extLst>
          </p:cNvPr>
          <p:cNvSpPr>
            <a:spLocks noGrp="1"/>
          </p:cNvSpPr>
          <p:nvPr>
            <p:ph type="title"/>
          </p:nvPr>
        </p:nvSpPr>
        <p:spPr/>
        <p:txBody>
          <a:bodyPr/>
          <a:lstStyle/>
          <a:p>
            <a:r>
              <a:rPr lang="en-US" dirty="0"/>
              <a:t>Back log</a:t>
            </a:r>
            <a:endParaRPr lang="en-GB" dirty="0"/>
          </a:p>
        </p:txBody>
      </p:sp>
      <p:sp>
        <p:nvSpPr>
          <p:cNvPr id="3" name="Content Placeholder 2">
            <a:extLst>
              <a:ext uri="{FF2B5EF4-FFF2-40B4-BE49-F238E27FC236}">
                <a16:creationId xmlns:a16="http://schemas.microsoft.com/office/drawing/2014/main" id="{0D1032EE-8EED-4BA3-B474-4ADA538F5EAC}"/>
              </a:ext>
            </a:extLst>
          </p:cNvPr>
          <p:cNvSpPr>
            <a:spLocks noGrp="1"/>
          </p:cNvSpPr>
          <p:nvPr>
            <p:ph idx="1"/>
          </p:nvPr>
        </p:nvSpPr>
        <p:spPr/>
        <p:txBody>
          <a:bodyPr/>
          <a:lstStyle/>
          <a:p>
            <a:r>
              <a:rPr lang="en-US" dirty="0"/>
              <a:t>Supervisor</a:t>
            </a:r>
          </a:p>
          <a:p>
            <a:r>
              <a:rPr lang="en-US" dirty="0"/>
              <a:t>Collaboration with other societies</a:t>
            </a:r>
          </a:p>
          <a:p>
            <a:r>
              <a:rPr lang="en-US" dirty="0"/>
              <a:t>Funding</a:t>
            </a:r>
          </a:p>
          <a:p>
            <a:r>
              <a:rPr lang="en-US" dirty="0"/>
              <a:t>Dr </a:t>
            </a:r>
            <a:r>
              <a:rPr lang="en-US" dirty="0" err="1"/>
              <a:t>Mahnaz</a:t>
            </a:r>
            <a:r>
              <a:rPr lang="en-US" dirty="0"/>
              <a:t>.</a:t>
            </a:r>
          </a:p>
          <a:p>
            <a:pPr lvl="1"/>
            <a:r>
              <a:rPr lang="en-US" sz="2200" dirty="0"/>
              <a:t>The university has an </a:t>
            </a:r>
            <a:r>
              <a:rPr lang="en-US" sz="2200" dirty="0" err="1"/>
              <a:t>Exosuit</a:t>
            </a:r>
            <a:r>
              <a:rPr lang="en-US" sz="2200" dirty="0"/>
              <a:t>.</a:t>
            </a:r>
          </a:p>
          <a:p>
            <a:endParaRPr lang="en-US" dirty="0"/>
          </a:p>
          <a:p>
            <a:endParaRPr lang="en-GB" dirty="0"/>
          </a:p>
        </p:txBody>
      </p:sp>
    </p:spTree>
    <p:extLst>
      <p:ext uri="{BB962C8B-B14F-4D97-AF65-F5344CB8AC3E}">
        <p14:creationId xmlns:p14="http://schemas.microsoft.com/office/powerpoint/2010/main" val="1103976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C73B-6F8E-4624-9FC4-3BFEF4E9D919}"/>
              </a:ext>
            </a:extLst>
          </p:cNvPr>
          <p:cNvSpPr>
            <a:spLocks noGrp="1"/>
          </p:cNvSpPr>
          <p:nvPr>
            <p:ph type="title"/>
          </p:nvPr>
        </p:nvSpPr>
        <p:spPr/>
        <p:txBody>
          <a:bodyPr/>
          <a:lstStyle/>
          <a:p>
            <a:r>
              <a:rPr lang="en-US" dirty="0"/>
              <a:t>Marketing, promotion and branding</a:t>
            </a:r>
            <a:endParaRPr lang="en-GB" dirty="0"/>
          </a:p>
        </p:txBody>
      </p:sp>
      <p:sp>
        <p:nvSpPr>
          <p:cNvPr id="3" name="Content Placeholder 2">
            <a:extLst>
              <a:ext uri="{FF2B5EF4-FFF2-40B4-BE49-F238E27FC236}">
                <a16:creationId xmlns:a16="http://schemas.microsoft.com/office/drawing/2014/main" id="{6E23B478-0593-4DF3-917C-7630F0890C5E}"/>
              </a:ext>
            </a:extLst>
          </p:cNvPr>
          <p:cNvSpPr>
            <a:spLocks noGrp="1"/>
          </p:cNvSpPr>
          <p:nvPr>
            <p:ph idx="1"/>
          </p:nvPr>
        </p:nvSpPr>
        <p:spPr>
          <a:xfrm>
            <a:off x="1143000" y="1692876"/>
            <a:ext cx="9872871" cy="4403124"/>
          </a:xfrm>
        </p:spPr>
        <p:txBody>
          <a:bodyPr>
            <a:normAutofit lnSpcReduction="10000"/>
          </a:bodyPr>
          <a:lstStyle/>
          <a:p>
            <a:r>
              <a:rPr lang="en-US" dirty="0"/>
              <a:t>WHY?</a:t>
            </a:r>
          </a:p>
          <a:p>
            <a:pPr lvl="1"/>
            <a:r>
              <a:rPr lang="en-US" dirty="0"/>
              <a:t>To achieve our mission we need industrial contacts to support us. The more professional we look and the more vocal we are, the more likely we are to attracting these contacts</a:t>
            </a:r>
          </a:p>
          <a:p>
            <a:r>
              <a:rPr lang="en-US" dirty="0"/>
              <a:t>How</a:t>
            </a:r>
          </a:p>
          <a:p>
            <a:pPr lvl="1"/>
            <a:r>
              <a:rPr lang="en-US" dirty="0"/>
              <a:t>Imitate industry</a:t>
            </a:r>
          </a:p>
          <a:p>
            <a:r>
              <a:rPr lang="en-US" dirty="0"/>
              <a:t>What</a:t>
            </a:r>
          </a:p>
          <a:p>
            <a:pPr lvl="1"/>
            <a:r>
              <a:rPr lang="en-US" dirty="0"/>
              <a:t>Onboarding document</a:t>
            </a:r>
          </a:p>
          <a:p>
            <a:pPr lvl="1"/>
            <a:r>
              <a:rPr lang="en-US" dirty="0"/>
              <a:t>Onboarding video</a:t>
            </a:r>
          </a:p>
          <a:p>
            <a:pPr lvl="1"/>
            <a:r>
              <a:rPr lang="en-US" dirty="0"/>
              <a:t>Branding</a:t>
            </a:r>
          </a:p>
          <a:p>
            <a:pPr lvl="1"/>
            <a:r>
              <a:rPr lang="en-US" dirty="0"/>
              <a:t>Logo</a:t>
            </a:r>
          </a:p>
          <a:p>
            <a:pPr lvl="1"/>
            <a:r>
              <a:rPr lang="en-US" dirty="0"/>
              <a:t>Website</a:t>
            </a:r>
          </a:p>
          <a:p>
            <a:pPr lvl="1"/>
            <a:r>
              <a:rPr lang="en-US" dirty="0"/>
              <a:t>T-shirts</a:t>
            </a:r>
          </a:p>
          <a:p>
            <a:pPr lvl="1"/>
            <a:endParaRPr lang="en-GB" dirty="0"/>
          </a:p>
        </p:txBody>
      </p:sp>
    </p:spTree>
    <p:extLst>
      <p:ext uri="{BB962C8B-B14F-4D97-AF65-F5344CB8AC3E}">
        <p14:creationId xmlns:p14="http://schemas.microsoft.com/office/powerpoint/2010/main" val="18236413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241F-3BFA-455A-BE52-FC25BC345C4D}"/>
              </a:ext>
            </a:extLst>
          </p:cNvPr>
          <p:cNvSpPr>
            <a:spLocks noGrp="1"/>
          </p:cNvSpPr>
          <p:nvPr>
            <p:ph type="title"/>
          </p:nvPr>
        </p:nvSpPr>
        <p:spPr/>
        <p:txBody>
          <a:bodyPr/>
          <a:lstStyle/>
          <a:p>
            <a:r>
              <a:rPr lang="en-US" dirty="0"/>
              <a:t>To do’s</a:t>
            </a:r>
            <a:endParaRPr lang="en-GB" dirty="0"/>
          </a:p>
        </p:txBody>
      </p:sp>
      <p:sp>
        <p:nvSpPr>
          <p:cNvPr id="3" name="Content Placeholder 2">
            <a:extLst>
              <a:ext uri="{FF2B5EF4-FFF2-40B4-BE49-F238E27FC236}">
                <a16:creationId xmlns:a16="http://schemas.microsoft.com/office/drawing/2014/main" id="{974EC830-3D73-46D3-907C-269230714338}"/>
              </a:ext>
            </a:extLst>
          </p:cNvPr>
          <p:cNvSpPr>
            <a:spLocks noGrp="1"/>
          </p:cNvSpPr>
          <p:nvPr>
            <p:ph idx="1"/>
          </p:nvPr>
        </p:nvSpPr>
        <p:spPr/>
        <p:txBody>
          <a:bodyPr/>
          <a:lstStyle/>
          <a:p>
            <a:r>
              <a:rPr lang="en-US" dirty="0"/>
              <a:t>Find a marketing and promotion officer.</a:t>
            </a:r>
          </a:p>
          <a:p>
            <a:r>
              <a:rPr lang="en-US" dirty="0"/>
              <a:t>Why would they  want to join?</a:t>
            </a:r>
          </a:p>
          <a:p>
            <a:r>
              <a:rPr lang="en-US" dirty="0"/>
              <a:t>What's in it for them?</a:t>
            </a:r>
          </a:p>
          <a:p>
            <a:endParaRPr lang="en-GB" dirty="0"/>
          </a:p>
        </p:txBody>
      </p:sp>
    </p:spTree>
    <p:extLst>
      <p:ext uri="{BB962C8B-B14F-4D97-AF65-F5344CB8AC3E}">
        <p14:creationId xmlns:p14="http://schemas.microsoft.com/office/powerpoint/2010/main" val="17927382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00FA3-F7B5-448E-8B57-3C34EC5E6AEC}"/>
              </a:ext>
            </a:extLst>
          </p:cNvPr>
          <p:cNvSpPr>
            <a:spLocks noGrp="1"/>
          </p:cNvSpPr>
          <p:nvPr>
            <p:ph type="title"/>
          </p:nvPr>
        </p:nvSpPr>
        <p:spPr/>
        <p:txBody>
          <a:bodyPr/>
          <a:lstStyle/>
          <a:p>
            <a:r>
              <a:rPr lang="en-US" dirty="0"/>
              <a:t>Health and safety</a:t>
            </a:r>
            <a:endParaRPr lang="en-GB" dirty="0"/>
          </a:p>
        </p:txBody>
      </p:sp>
      <p:sp>
        <p:nvSpPr>
          <p:cNvPr id="3" name="Content Placeholder 2">
            <a:extLst>
              <a:ext uri="{FF2B5EF4-FFF2-40B4-BE49-F238E27FC236}">
                <a16:creationId xmlns:a16="http://schemas.microsoft.com/office/drawing/2014/main" id="{89AFF715-A40A-4C18-AE1E-EB6A85BD78FC}"/>
              </a:ext>
            </a:extLst>
          </p:cNvPr>
          <p:cNvSpPr>
            <a:spLocks noGrp="1"/>
          </p:cNvSpPr>
          <p:nvPr>
            <p:ph idx="1"/>
          </p:nvPr>
        </p:nvSpPr>
        <p:spPr/>
        <p:txBody>
          <a:bodyPr/>
          <a:lstStyle/>
          <a:p>
            <a:r>
              <a:rPr lang="en-US" b="1" dirty="0"/>
              <a:t>WHY: </a:t>
            </a:r>
            <a:r>
              <a:rPr lang="en-US" dirty="0"/>
              <a:t>Making sure our society members are safe.</a:t>
            </a:r>
          </a:p>
          <a:p>
            <a:r>
              <a:rPr lang="en-US" b="1" dirty="0"/>
              <a:t>HOW is it different?</a:t>
            </a:r>
            <a:r>
              <a:rPr lang="en-US" dirty="0"/>
              <a:t> You get H&amp;S and Quality. Health and safety is about keeping our “employees” safe, whereas Quality is about keeping our “customers safe” (managing the safety of the product)</a:t>
            </a:r>
          </a:p>
          <a:p>
            <a:r>
              <a:rPr lang="en-US" b="1" dirty="0"/>
              <a:t>WHAT?</a:t>
            </a:r>
            <a:r>
              <a:rPr lang="en-US" dirty="0"/>
              <a:t> </a:t>
            </a:r>
          </a:p>
          <a:p>
            <a:pPr lvl="1"/>
            <a:r>
              <a:rPr lang="en-US" b="1" dirty="0"/>
              <a:t>RACIE - Risk assessments.</a:t>
            </a:r>
            <a:r>
              <a:rPr lang="en-US" dirty="0"/>
              <a:t> This is an internal University of Sheffield system of risk assessments. A risk assessment has 3 parts, Hazard, risk (= severity * probability * something) and the mitigation. Involves filling out forms in the university website</a:t>
            </a:r>
            <a:endParaRPr lang="en-US" b="1" dirty="0"/>
          </a:p>
          <a:p>
            <a:pPr lvl="1"/>
            <a:r>
              <a:rPr lang="en-US" b="1" dirty="0"/>
              <a:t>COSH. </a:t>
            </a:r>
            <a:r>
              <a:rPr lang="en-US" dirty="0"/>
              <a:t>This is also an internal University of Sheffield system to manage the risks of substances specifically. Involves filling out forms in the university website</a:t>
            </a:r>
            <a:endParaRPr lang="en-US" b="1" dirty="0"/>
          </a:p>
          <a:p>
            <a:pPr lvl="1"/>
            <a:endParaRPr lang="en-GB" b="1" dirty="0"/>
          </a:p>
        </p:txBody>
      </p:sp>
      <p:sp>
        <p:nvSpPr>
          <p:cNvPr id="4" name="Rectangle 3">
            <a:extLst>
              <a:ext uri="{FF2B5EF4-FFF2-40B4-BE49-F238E27FC236}">
                <a16:creationId xmlns:a16="http://schemas.microsoft.com/office/drawing/2014/main" id="{3A1F69E6-F2F2-4D39-82AA-86122E07528F}"/>
              </a:ext>
            </a:extLst>
          </p:cNvPr>
          <p:cNvSpPr/>
          <p:nvPr/>
        </p:nvSpPr>
        <p:spPr>
          <a:xfrm>
            <a:off x="7243765" y="333494"/>
            <a:ext cx="4668907" cy="369332"/>
          </a:xfrm>
          <a:prstGeom prst="rect">
            <a:avLst/>
          </a:prstGeom>
        </p:spPr>
        <p:txBody>
          <a:bodyPr wrap="none">
            <a:spAutoFit/>
          </a:bodyPr>
          <a:lstStyle/>
          <a:p>
            <a:r>
              <a:rPr lang="en-GB" dirty="0">
                <a:solidFill>
                  <a:srgbClr val="000000"/>
                </a:solidFill>
                <a:latin typeface="Helvetica Neue"/>
              </a:rPr>
              <a:t>Current Health and safety officer: Luc </a:t>
            </a:r>
            <a:r>
              <a:rPr lang="en-GB" dirty="0" err="1">
                <a:solidFill>
                  <a:srgbClr val="000000"/>
                </a:solidFill>
                <a:latin typeface="Helvetica Neue"/>
              </a:rPr>
              <a:t>curtis</a:t>
            </a:r>
            <a:endParaRPr lang="en-GB" dirty="0"/>
          </a:p>
        </p:txBody>
      </p:sp>
    </p:spTree>
    <p:extLst>
      <p:ext uri="{BB962C8B-B14F-4D97-AF65-F5344CB8AC3E}">
        <p14:creationId xmlns:p14="http://schemas.microsoft.com/office/powerpoint/2010/main" val="2139052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F335-CD9B-4A52-B1D0-394F7220A769}"/>
              </a:ext>
            </a:extLst>
          </p:cNvPr>
          <p:cNvSpPr>
            <a:spLocks noGrp="1"/>
          </p:cNvSpPr>
          <p:nvPr>
            <p:ph type="title"/>
          </p:nvPr>
        </p:nvSpPr>
        <p:spPr>
          <a:xfrm>
            <a:off x="264110" y="352148"/>
            <a:ext cx="9875520" cy="685060"/>
          </a:xfrm>
        </p:spPr>
        <p:txBody>
          <a:bodyPr>
            <a:normAutofit fontScale="90000"/>
          </a:bodyPr>
          <a:lstStyle/>
          <a:p>
            <a:r>
              <a:rPr lang="en-US" dirty="0"/>
              <a:t>Health and safety</a:t>
            </a:r>
            <a:endParaRPr lang="en-GB" dirty="0"/>
          </a:p>
        </p:txBody>
      </p:sp>
      <p:sp>
        <p:nvSpPr>
          <p:cNvPr id="3" name="Content Placeholder 2">
            <a:extLst>
              <a:ext uri="{FF2B5EF4-FFF2-40B4-BE49-F238E27FC236}">
                <a16:creationId xmlns:a16="http://schemas.microsoft.com/office/drawing/2014/main" id="{2D419B2F-8CD4-46D2-8207-D794A51F3962}"/>
              </a:ext>
            </a:extLst>
          </p:cNvPr>
          <p:cNvSpPr>
            <a:spLocks noGrp="1"/>
          </p:cNvSpPr>
          <p:nvPr>
            <p:ph idx="1"/>
          </p:nvPr>
        </p:nvSpPr>
        <p:spPr>
          <a:xfrm>
            <a:off x="5931244" y="352148"/>
            <a:ext cx="5707382" cy="6258757"/>
          </a:xfrm>
        </p:spPr>
        <p:txBody>
          <a:bodyPr>
            <a:normAutofit fontScale="85000" lnSpcReduction="20000"/>
          </a:bodyPr>
          <a:lstStyle/>
          <a:p>
            <a:r>
              <a:rPr lang="en-US" b="1" dirty="0"/>
              <a:t>Insurance. </a:t>
            </a:r>
            <a:r>
              <a:rPr lang="en-US" dirty="0"/>
              <a:t> We should have a insurance cover. Will we be </a:t>
            </a:r>
            <a:endParaRPr lang="en-US" b="1" dirty="0"/>
          </a:p>
          <a:p>
            <a:r>
              <a:rPr lang="en-US" b="1" dirty="0"/>
              <a:t>P</a:t>
            </a:r>
            <a:r>
              <a:rPr lang="en-GB" b="1" dirty="0" err="1"/>
              <a:t>ilot</a:t>
            </a:r>
            <a:r>
              <a:rPr lang="en-GB" b="1" dirty="0"/>
              <a:t>. </a:t>
            </a:r>
            <a:r>
              <a:rPr lang="en-GB" dirty="0"/>
              <a:t> We will need ethics committees (ask Claudia). Look into whether we can even contact them. Ian will .</a:t>
            </a:r>
          </a:p>
          <a:p>
            <a:pPr lvl="1"/>
            <a:r>
              <a:rPr lang="en-US" dirty="0"/>
              <a:t>Risk assessments</a:t>
            </a:r>
          </a:p>
          <a:p>
            <a:pPr lvl="1"/>
            <a:r>
              <a:rPr lang="en-US" dirty="0"/>
              <a:t>safeguarding</a:t>
            </a:r>
            <a:endParaRPr lang="en-GB" dirty="0"/>
          </a:p>
          <a:p>
            <a:r>
              <a:rPr lang="en-US" b="1" dirty="0"/>
              <a:t>Supervisor.</a:t>
            </a:r>
            <a:r>
              <a:rPr lang="en-US" dirty="0"/>
              <a:t> They are ultimately in charge of our safety. There is probably someone who leads student led actives. Maybe Rob Howell? Lets get the IPO on it.</a:t>
            </a:r>
          </a:p>
          <a:p>
            <a:r>
              <a:rPr lang="en-US" b="1" dirty="0"/>
              <a:t>Workspace. </a:t>
            </a:r>
            <a:r>
              <a:rPr lang="en-US" dirty="0"/>
              <a:t> Need to find a technical management</a:t>
            </a:r>
          </a:p>
          <a:p>
            <a:r>
              <a:rPr lang="en-US" b="1" dirty="0"/>
              <a:t>Work at home.</a:t>
            </a:r>
            <a:r>
              <a:rPr lang="en-US" dirty="0"/>
              <a:t> If the university is asking us to do things, we should not be doing it at home.</a:t>
            </a:r>
            <a:endParaRPr lang="en-GB" b="1" dirty="0"/>
          </a:p>
          <a:p>
            <a:r>
              <a:rPr lang="en-US" b="1" dirty="0"/>
              <a:t>Builds.</a:t>
            </a:r>
          </a:p>
          <a:p>
            <a:pPr lvl="1"/>
            <a:r>
              <a:rPr lang="en-US" b="1" dirty="0"/>
              <a:t>Locations.</a:t>
            </a:r>
          </a:p>
          <a:p>
            <a:pPr lvl="1"/>
            <a:r>
              <a:rPr lang="en-US" b="1" dirty="0"/>
              <a:t>PAT testing.</a:t>
            </a:r>
            <a:r>
              <a:rPr lang="en-US" dirty="0"/>
              <a:t> Power supply.</a:t>
            </a:r>
            <a:endParaRPr lang="en-US" b="1" dirty="0"/>
          </a:p>
          <a:p>
            <a:pPr lvl="1"/>
            <a:r>
              <a:rPr lang="en-US" b="1" dirty="0"/>
              <a:t>Who we talk to .</a:t>
            </a:r>
          </a:p>
          <a:p>
            <a:r>
              <a:rPr lang="en-US" b="1" dirty="0"/>
              <a:t>Health and safety officer.</a:t>
            </a:r>
            <a:r>
              <a:rPr lang="en-US" dirty="0"/>
              <a:t> We need one</a:t>
            </a:r>
          </a:p>
          <a:p>
            <a:r>
              <a:rPr lang="en-US" b="1" dirty="0"/>
              <a:t>Action points.</a:t>
            </a:r>
          </a:p>
          <a:p>
            <a:pPr lvl="1"/>
            <a:r>
              <a:rPr lang="en-US" b="1" dirty="0"/>
              <a:t>Ask IPO for a supervisor</a:t>
            </a:r>
          </a:p>
          <a:p>
            <a:pPr lvl="1"/>
            <a:r>
              <a:rPr lang="en-US" b="1" dirty="0"/>
              <a:t>Find a health and safety office</a:t>
            </a:r>
          </a:p>
          <a:p>
            <a:endParaRPr lang="en-US" b="1" dirty="0"/>
          </a:p>
        </p:txBody>
      </p:sp>
      <p:sp>
        <p:nvSpPr>
          <p:cNvPr id="4" name="Content Placeholder 2">
            <a:extLst>
              <a:ext uri="{FF2B5EF4-FFF2-40B4-BE49-F238E27FC236}">
                <a16:creationId xmlns:a16="http://schemas.microsoft.com/office/drawing/2014/main" id="{A82404B5-2600-422F-9839-FA65CBD0C74E}"/>
              </a:ext>
            </a:extLst>
          </p:cNvPr>
          <p:cNvSpPr txBox="1">
            <a:spLocks/>
          </p:cNvSpPr>
          <p:nvPr/>
        </p:nvSpPr>
        <p:spPr>
          <a:xfrm>
            <a:off x="449350" y="1037208"/>
            <a:ext cx="4999979" cy="5573697"/>
          </a:xfrm>
          <a:prstGeom prst="rect">
            <a:avLst/>
          </a:prstGeom>
        </p:spPr>
        <p:txBody>
          <a:bodyPr vert="horz" lIns="91440" tIns="45720" rIns="91440" bIns="45720" rtlCol="0">
            <a:normAutofit fontScale="850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b="1" dirty="0"/>
              <a:t>Field trips. </a:t>
            </a:r>
            <a:r>
              <a:rPr lang="en-US" dirty="0"/>
              <a:t>Any field trips need a field trip risk assessment</a:t>
            </a:r>
          </a:p>
          <a:p>
            <a:pPr lvl="1"/>
            <a:r>
              <a:rPr lang="en-US" dirty="0"/>
              <a:t>Need a supervisor</a:t>
            </a:r>
            <a:r>
              <a:rPr lang="en-GB" dirty="0"/>
              <a:t>. Job to take responsibility. University policy.  Duty of care. Find this on the online risk assessment system.</a:t>
            </a:r>
          </a:p>
          <a:p>
            <a:r>
              <a:rPr lang="en-US" b="1" dirty="0"/>
              <a:t>Online risk assessment. </a:t>
            </a:r>
            <a:r>
              <a:rPr lang="en-US" dirty="0"/>
              <a:t>RACIE. He will give us a number.  There’s a thing at the bottom of the system, how to wright a risk assessment.</a:t>
            </a:r>
          </a:p>
          <a:p>
            <a:pPr lvl="1"/>
            <a:r>
              <a:rPr lang="en-US" dirty="0"/>
              <a:t>Even if we work in a lab we would need our own risk assessment</a:t>
            </a:r>
          </a:p>
          <a:p>
            <a:pPr lvl="1"/>
            <a:r>
              <a:rPr lang="en-US" dirty="0"/>
              <a:t>Probably need an induction.2</a:t>
            </a:r>
          </a:p>
          <a:p>
            <a:pPr lvl="1"/>
            <a:r>
              <a:rPr lang="en-US" dirty="0"/>
              <a:t>Maybe we should use the </a:t>
            </a:r>
            <a:r>
              <a:rPr lang="en-US" dirty="0" err="1"/>
              <a:t>Iforge</a:t>
            </a:r>
            <a:endParaRPr lang="en-US" dirty="0"/>
          </a:p>
          <a:p>
            <a:r>
              <a:rPr lang="en-US" b="1" dirty="0"/>
              <a:t>COSH. </a:t>
            </a:r>
            <a:r>
              <a:rPr lang="en-US" dirty="0"/>
              <a:t> Risks associated with chemicals. Same as RACIE</a:t>
            </a:r>
            <a:endParaRPr lang="en-US" b="1" dirty="0"/>
          </a:p>
          <a:p>
            <a:r>
              <a:rPr lang="en-US" b="1" dirty="0"/>
              <a:t>Risks</a:t>
            </a:r>
          </a:p>
          <a:p>
            <a:pPr lvl="1"/>
            <a:r>
              <a:rPr lang="en-US" b="1" dirty="0"/>
              <a:t>Electrocuted . </a:t>
            </a:r>
            <a:r>
              <a:rPr lang="en-US" dirty="0"/>
              <a:t> Pat testing, plugging into the wall</a:t>
            </a:r>
            <a:endParaRPr lang="en-US" b="1" dirty="0"/>
          </a:p>
          <a:p>
            <a:pPr lvl="1"/>
            <a:r>
              <a:rPr lang="en-US" b="1" dirty="0"/>
              <a:t>Fire</a:t>
            </a:r>
          </a:p>
          <a:p>
            <a:r>
              <a:rPr lang="en-US" b="1" dirty="0"/>
              <a:t>Talks from industry.</a:t>
            </a:r>
            <a:r>
              <a:rPr lang="en-US" dirty="0"/>
              <a:t> Do they need an induction. Need to talk to the relevant safety officer, departmental technical officer. If it’s the diamond they are probably good at it.</a:t>
            </a:r>
            <a:endParaRPr lang="en-US" b="1" dirty="0"/>
          </a:p>
          <a:p>
            <a:endParaRPr lang="en-US" b="1" dirty="0"/>
          </a:p>
        </p:txBody>
      </p:sp>
    </p:spTree>
    <p:extLst>
      <p:ext uri="{BB962C8B-B14F-4D97-AF65-F5344CB8AC3E}">
        <p14:creationId xmlns:p14="http://schemas.microsoft.com/office/powerpoint/2010/main" val="3594802110"/>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36684</TotalTime>
  <Words>10198</Words>
  <Application>Microsoft Office PowerPoint</Application>
  <PresentationFormat>Widescreen</PresentationFormat>
  <Paragraphs>1499</Paragraphs>
  <Slides>158</Slides>
  <Notes>27</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158</vt:i4>
      </vt:variant>
    </vt:vector>
  </HeadingPairs>
  <TitlesOfParts>
    <vt:vector size="164" baseType="lpstr">
      <vt:lpstr>Arial</vt:lpstr>
      <vt:lpstr>Calibri</vt:lpstr>
      <vt:lpstr>Corbel</vt:lpstr>
      <vt:lpstr>Helvetica Neue</vt:lpstr>
      <vt:lpstr>Wingdings</vt:lpstr>
      <vt:lpstr>Basis</vt:lpstr>
      <vt:lpstr>Bionics Society</vt:lpstr>
      <vt:lpstr>Navigating this ppt</vt:lpstr>
      <vt:lpstr>Committees WHY</vt:lpstr>
      <vt:lpstr>Societies WHY</vt:lpstr>
      <vt:lpstr>HOW: Values &amp; Beliefs </vt:lpstr>
      <vt:lpstr>WHAT</vt:lpstr>
      <vt:lpstr>WHAT: Vision</vt:lpstr>
      <vt:lpstr>What: Aims and objectives</vt:lpstr>
      <vt:lpstr>Social enterprise</vt:lpstr>
      <vt:lpstr>Work done so far</vt:lpstr>
      <vt:lpstr>Organizational structure</vt:lpstr>
      <vt:lpstr>Nested golden  circles</vt:lpstr>
      <vt:lpstr>WHO</vt:lpstr>
      <vt:lpstr>Useful links</vt:lpstr>
      <vt:lpstr>5 areas of all business’</vt:lpstr>
      <vt:lpstr>PowerPoint Presentation</vt:lpstr>
      <vt:lpstr>PowerPoint Presentation</vt:lpstr>
      <vt:lpstr>Research </vt:lpstr>
      <vt:lpstr>Research and development (R&amp;D)</vt:lpstr>
      <vt:lpstr>Ideation and selection </vt:lpstr>
      <vt:lpstr>Design and development</vt:lpstr>
      <vt:lpstr>Production and delivery</vt:lpstr>
      <vt:lpstr>Service and support</vt:lpstr>
      <vt:lpstr>Disposal and Reuse</vt:lpstr>
      <vt:lpstr>What does a system engineer do?</vt:lpstr>
      <vt:lpstr>PowerPoint Presentation</vt:lpstr>
      <vt:lpstr>Structure team</vt:lpstr>
      <vt:lpstr>Responsibilities</vt:lpstr>
      <vt:lpstr>Plan</vt:lpstr>
      <vt:lpstr>Plan</vt:lpstr>
      <vt:lpstr>PowerPoint Presentation</vt:lpstr>
      <vt:lpstr>To do’s</vt:lpstr>
      <vt:lpstr>Sam’s to dos</vt:lpstr>
      <vt:lpstr>PowerPoint Presentation</vt:lpstr>
      <vt:lpstr>New Member onboarding</vt:lpstr>
      <vt:lpstr>MEC …</vt:lpstr>
      <vt:lpstr>PowerPoint Presentation</vt:lpstr>
      <vt:lpstr>PowerPoint Presentation</vt:lpstr>
      <vt:lpstr>PCB</vt:lpstr>
      <vt:lpstr>UI?</vt:lpstr>
      <vt:lpstr>UI?</vt:lpstr>
      <vt:lpstr>PowerPoint Presentation</vt:lpstr>
      <vt:lpstr>PowerPoint Presentation</vt:lpstr>
      <vt:lpstr>Motor specs</vt:lpstr>
      <vt:lpstr>PowerPoint Presentation</vt:lpstr>
      <vt:lpstr>Electronics Team</vt:lpstr>
      <vt:lpstr>Responsibilities</vt:lpstr>
      <vt:lpstr>To dos</vt:lpstr>
      <vt:lpstr>PowerPoint Presentation</vt:lpstr>
      <vt:lpstr>PCB Specs</vt:lpstr>
      <vt:lpstr>Battery's specs</vt:lpstr>
      <vt:lpstr>PowerPoint Presentation</vt:lpstr>
      <vt:lpstr>New Member onboarding</vt:lpstr>
      <vt:lpstr>Questions</vt:lpstr>
      <vt:lpstr>Firmware Team</vt:lpstr>
      <vt:lpstr>Responsibilities</vt:lpstr>
      <vt:lpstr>The Sansmart robot</vt:lpstr>
      <vt:lpstr>Things to remember</vt:lpstr>
      <vt:lpstr>Firmware</vt:lpstr>
      <vt:lpstr>To do’s</vt:lpstr>
      <vt:lpstr>OOP in C++</vt:lpstr>
      <vt:lpstr>New Member onboarding</vt:lpstr>
      <vt:lpstr>Software development Kit (SDK)</vt:lpstr>
      <vt:lpstr>Responsibilities</vt:lpstr>
      <vt:lpstr>Circuit diagram</vt:lpstr>
      <vt:lpstr>PowerPoint Presentation</vt:lpstr>
      <vt:lpstr>PowerPoint Presentation</vt:lpstr>
      <vt:lpstr>Video from SDK</vt:lpstr>
      <vt:lpstr>PowerPoint Presentation</vt:lpstr>
      <vt:lpstr>Git Hub</vt:lpstr>
      <vt:lpstr>PowerPoint Presentation</vt:lpstr>
      <vt:lpstr>SDK vs API</vt:lpstr>
      <vt:lpstr>To dos</vt:lpstr>
      <vt:lpstr>New member onboarding</vt:lpstr>
      <vt:lpstr>User Interface (UI)</vt:lpstr>
      <vt:lpstr>User Interface</vt:lpstr>
      <vt:lpstr>To do’s</vt:lpstr>
      <vt:lpstr>Self contained projects</vt:lpstr>
      <vt:lpstr>Ideas</vt:lpstr>
      <vt:lpstr>Questions</vt:lpstr>
      <vt:lpstr>Control systems</vt:lpstr>
      <vt:lpstr>Quality management &amp; Safety</vt:lpstr>
      <vt:lpstr>PowerPoint Presentation</vt:lpstr>
      <vt:lpstr>WHAT</vt:lpstr>
      <vt:lpstr>PowerPoint Presentation</vt:lpstr>
      <vt:lpstr>FUTURE WORK or if you feel like doing extra work…</vt:lpstr>
      <vt:lpstr>PowerPoint Presentation</vt:lpstr>
      <vt:lpstr>Development and Operations (DevOps) </vt:lpstr>
      <vt:lpstr>Strengths and Weaknesses</vt:lpstr>
      <vt:lpstr>Opportunities</vt:lpstr>
      <vt:lpstr>Threats</vt:lpstr>
      <vt:lpstr>Wants and offers</vt:lpstr>
      <vt:lpstr>Emailing template</vt:lpstr>
      <vt:lpstr>Current priorities</vt:lpstr>
      <vt:lpstr>Back log</vt:lpstr>
      <vt:lpstr>Marketing, promotion and branding</vt:lpstr>
      <vt:lpstr>To do’s</vt:lpstr>
      <vt:lpstr>Health and safety</vt:lpstr>
      <vt:lpstr>Health and safety</vt:lpstr>
      <vt:lpstr>Finance</vt:lpstr>
      <vt:lpstr>Artificial Intelligence Society</vt:lpstr>
      <vt:lpstr>PowerPoint Presentation</vt:lpstr>
      <vt:lpstr>Meeting with MedTech</vt:lpstr>
      <vt:lpstr>Graphcad</vt:lpstr>
      <vt:lpstr>Input from Claudia Mazza</vt:lpstr>
      <vt:lpstr>Input from Sean Anderson</vt:lpstr>
      <vt:lpstr>Input from Sean Anderson (2)</vt:lpstr>
      <vt:lpstr>Input from Pinaki Bhattacharya </vt:lpstr>
      <vt:lpstr>Adam Hartwell</vt:lpstr>
      <vt:lpstr>Ian Hammond</vt:lpstr>
      <vt:lpstr>Jen Rowson</vt:lpstr>
      <vt:lpstr>Jen Rowson (2)</vt:lpstr>
      <vt:lpstr>Meeting with Dr. Jen Rowson (3)  </vt:lpstr>
      <vt:lpstr>Adan Funnell</vt:lpstr>
      <vt:lpstr>Luc de Witte</vt:lpstr>
      <vt:lpstr>Aejaz  Zahid</vt:lpstr>
      <vt:lpstr>Dana Damien</vt:lpstr>
      <vt:lpstr>Ugur Tanriverdi</vt:lpstr>
      <vt:lpstr>Raymond Moore (Blatchford &amp; sons)</vt:lpstr>
      <vt:lpstr>Ma</vt:lpstr>
      <vt:lpstr>Jordan Lloyd, Saeed Zahedi</vt:lpstr>
      <vt:lpstr>To contact</vt:lpstr>
      <vt:lpstr>Sadie J Brunton &lt;s.j.brunton@sheffield.ac.uk&gt;</vt:lpstr>
      <vt:lpstr>Business model</vt:lpstr>
      <vt:lpstr>USP’s</vt:lpstr>
      <vt:lpstr>Enactus – Bionics society colab</vt:lpstr>
      <vt:lpstr>Business idea</vt:lpstr>
      <vt:lpstr>Plan</vt:lpstr>
      <vt:lpstr>MVP test</vt:lpstr>
      <vt:lpstr>IForge might help</vt:lpstr>
      <vt:lpstr>5 Elements of every business</vt:lpstr>
      <vt:lpstr>The lean start up</vt:lpstr>
      <vt:lpstr>5 areas of every business</vt:lpstr>
      <vt:lpstr>PowerPoint Presentation</vt:lpstr>
      <vt:lpstr>Dan Pink – Job fulfillment. </vt:lpstr>
      <vt:lpstr>Start with WHY</vt:lpstr>
      <vt:lpstr>Leadership</vt:lpstr>
      <vt:lpstr>CYBATHLON</vt:lpstr>
      <vt:lpstr>6 Disciplines</vt:lpstr>
      <vt:lpstr>Places are limited!</vt:lpstr>
      <vt:lpstr>Important dates</vt:lpstr>
      <vt:lpstr>Fees</vt:lpstr>
      <vt:lpstr>Fees continued </vt:lpstr>
      <vt:lpstr>Partners and sponsors</vt:lpstr>
      <vt:lpstr>Downloads</vt:lpstr>
      <vt:lpstr>Primary project aim</vt:lpstr>
      <vt:lpstr>Scoring</vt:lpstr>
      <vt:lpstr>Arm: Specifications</vt:lpstr>
      <vt:lpstr>PowerPoint Presentation</vt:lpstr>
      <vt:lpstr>6 Tasks</vt:lpstr>
      <vt:lpstr>Clean up</vt:lpstr>
      <vt:lpstr>BOX</vt:lpstr>
      <vt:lpstr>Home Improvement</vt:lpstr>
      <vt:lpstr>Breakfast</vt:lpstr>
      <vt:lpstr>Hang up</vt:lpstr>
      <vt:lpstr>PowerPoint Presentation</vt:lpstr>
      <vt:lpstr>Rules</vt:lpstr>
      <vt:lpstr>What is a prosthetic arm?</vt:lpstr>
    </vt:vector>
  </TitlesOfParts>
  <Company>Philips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Masters Project Proposal</dc:title>
  <dc:creator>Grim, Russell</dc:creator>
  <cp:lastModifiedBy>Russell Grim</cp:lastModifiedBy>
  <cp:revision>567</cp:revision>
  <dcterms:created xsi:type="dcterms:W3CDTF">2018-04-03T09:02:29Z</dcterms:created>
  <dcterms:modified xsi:type="dcterms:W3CDTF">2019-10-24T21:36:40Z</dcterms:modified>
</cp:coreProperties>
</file>